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1"/>
  </p:notesMasterIdLst>
  <p:sldIdLst>
    <p:sldId id="307" r:id="rId2"/>
    <p:sldId id="303" r:id="rId3"/>
    <p:sldId id="305" r:id="rId4"/>
    <p:sldId id="304" r:id="rId5"/>
    <p:sldId id="292" r:id="rId6"/>
    <p:sldId id="308" r:id="rId7"/>
    <p:sldId id="300" r:id="rId8"/>
    <p:sldId id="301" r:id="rId9"/>
    <p:sldId id="30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13C9F0-B101-4CFA-A9DA-8D0FF4A765FE}" v="287" dt="2024-09-26T16:22:48.1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inael Pardim" userId="c89b39cc7f2c153b" providerId="LiveId" clId="{0F13C9F0-B101-4CFA-A9DA-8D0FF4A765FE}"/>
    <pc:docChg chg="undo redo custSel addSld delSld modSld">
      <pc:chgData name="Edinael Pardim" userId="c89b39cc7f2c153b" providerId="LiveId" clId="{0F13C9F0-B101-4CFA-A9DA-8D0FF4A765FE}" dt="2024-09-26T16:24:28.268" v="1371" actId="14100"/>
      <pc:docMkLst>
        <pc:docMk/>
      </pc:docMkLst>
      <pc:sldChg chg="del setBg">
        <pc:chgData name="Edinael Pardim" userId="c89b39cc7f2c153b" providerId="LiveId" clId="{0F13C9F0-B101-4CFA-A9DA-8D0FF4A765FE}" dt="2024-09-26T15:12:50.225" v="255" actId="2696"/>
        <pc:sldMkLst>
          <pc:docMk/>
          <pc:sldMk cId="0" sldId="256"/>
        </pc:sldMkLst>
      </pc:sldChg>
      <pc:sldChg chg="delSp modSp del mod delDesignElem">
        <pc:chgData name="Edinael Pardim" userId="c89b39cc7f2c153b" providerId="LiveId" clId="{0F13C9F0-B101-4CFA-A9DA-8D0FF4A765FE}" dt="2024-09-26T15:12:53.829" v="256" actId="2696"/>
        <pc:sldMkLst>
          <pc:docMk/>
          <pc:sldMk cId="0" sldId="259"/>
        </pc:sldMkLst>
        <pc:spChg chg="mod">
          <ac:chgData name="Edinael Pardim" userId="c89b39cc7f2c153b" providerId="LiveId" clId="{0F13C9F0-B101-4CFA-A9DA-8D0FF4A765FE}" dt="2024-09-26T15:08:17.986" v="186" actId="20577"/>
          <ac:spMkLst>
            <pc:docMk/>
            <pc:sldMk cId="0" sldId="259"/>
            <ac:spMk id="4" creationId="{C7144F93-C649-2B2E-D6A2-78E3ED176B04}"/>
          </ac:spMkLst>
        </pc:spChg>
        <pc:spChg chg="del">
          <ac:chgData name="Edinael Pardim" userId="c89b39cc7f2c153b" providerId="LiveId" clId="{0F13C9F0-B101-4CFA-A9DA-8D0FF4A765FE}" dt="2024-09-26T15:09:36.971" v="188"/>
          <ac:spMkLst>
            <pc:docMk/>
            <pc:sldMk cId="0" sldId="259"/>
            <ac:spMk id="126" creationId="{FB33DC6A-1F1C-4A06-834E-CFF88F1C0BB9}"/>
          </ac:spMkLst>
        </pc:spChg>
        <pc:spChg chg="del">
          <ac:chgData name="Edinael Pardim" userId="c89b39cc7f2c153b" providerId="LiveId" clId="{0F13C9F0-B101-4CFA-A9DA-8D0FF4A765FE}" dt="2024-09-26T15:09:36.971" v="188"/>
          <ac:spMkLst>
            <pc:docMk/>
            <pc:sldMk cId="0" sldId="259"/>
            <ac:spMk id="127" creationId="{0FE1D5CF-87B8-4A8A-AD3C-01D06A60769B}"/>
          </ac:spMkLst>
        </pc:spChg>
        <pc:spChg chg="del">
          <ac:chgData name="Edinael Pardim" userId="c89b39cc7f2c153b" providerId="LiveId" clId="{0F13C9F0-B101-4CFA-A9DA-8D0FF4A765FE}" dt="2024-09-26T15:09:36.971" v="188"/>
          <ac:spMkLst>
            <pc:docMk/>
            <pc:sldMk cId="0" sldId="259"/>
            <ac:spMk id="128" creationId="{60926200-45C2-41E9-839F-31CD5FE4CD59}"/>
          </ac:spMkLst>
        </pc:spChg>
        <pc:spChg chg="del">
          <ac:chgData name="Edinael Pardim" userId="c89b39cc7f2c153b" providerId="LiveId" clId="{0F13C9F0-B101-4CFA-A9DA-8D0FF4A765FE}" dt="2024-09-26T15:09:36.971" v="188"/>
          <ac:spMkLst>
            <pc:docMk/>
            <pc:sldMk cId="0" sldId="259"/>
            <ac:spMk id="129" creationId="{AF2F604E-43BE-4DC3-B983-E071523364F8}"/>
          </ac:spMkLst>
        </pc:spChg>
        <pc:spChg chg="del">
          <ac:chgData name="Edinael Pardim" userId="c89b39cc7f2c153b" providerId="LiveId" clId="{0F13C9F0-B101-4CFA-A9DA-8D0FF4A765FE}" dt="2024-09-26T15:09:36.971" v="188"/>
          <ac:spMkLst>
            <pc:docMk/>
            <pc:sldMk cId="0" sldId="259"/>
            <ac:spMk id="130" creationId="{08C9B587-E65E-4B52-B37C-ABEBB6E87928}"/>
          </ac:spMkLst>
        </pc:spChg>
      </pc:sldChg>
      <pc:sldChg chg="del">
        <pc:chgData name="Edinael Pardim" userId="c89b39cc7f2c153b" providerId="LiveId" clId="{0F13C9F0-B101-4CFA-A9DA-8D0FF4A765FE}" dt="2024-09-26T16:15:02.945" v="1057" actId="2696"/>
        <pc:sldMkLst>
          <pc:docMk/>
          <pc:sldMk cId="0" sldId="291"/>
        </pc:sldMkLst>
      </pc:sldChg>
      <pc:sldChg chg="addSp delSp modSp mod setBg">
        <pc:chgData name="Edinael Pardim" userId="c89b39cc7f2c153b" providerId="LiveId" clId="{0F13C9F0-B101-4CFA-A9DA-8D0FF4A765FE}" dt="2024-09-26T16:20:27.533" v="1277"/>
        <pc:sldMkLst>
          <pc:docMk/>
          <pc:sldMk cId="0" sldId="292"/>
        </pc:sldMkLst>
        <pc:spChg chg="add del mod">
          <ac:chgData name="Edinael Pardim" userId="c89b39cc7f2c153b" providerId="LiveId" clId="{0F13C9F0-B101-4CFA-A9DA-8D0FF4A765FE}" dt="2024-09-26T16:15:52.193" v="1061" actId="1032"/>
          <ac:spMkLst>
            <pc:docMk/>
            <pc:sldMk cId="0" sldId="292"/>
            <ac:spMk id="3" creationId="{88D9A3C4-C310-FAE4-04C8-B7FB270DE2A0}"/>
          </ac:spMkLst>
        </pc:spChg>
        <pc:spChg chg="add mod ord">
          <ac:chgData name="Edinael Pardim" userId="c89b39cc7f2c153b" providerId="LiveId" clId="{0F13C9F0-B101-4CFA-A9DA-8D0FF4A765FE}" dt="2024-09-26T16:18:33.621" v="1253" actId="208"/>
          <ac:spMkLst>
            <pc:docMk/>
            <pc:sldMk cId="0" sldId="292"/>
            <ac:spMk id="5" creationId="{A22A1812-AECB-EE53-5C56-2F615477B084}"/>
          </ac:spMkLst>
        </pc:spChg>
        <pc:spChg chg="del mod ord">
          <ac:chgData name="Edinael Pardim" userId="c89b39cc7f2c153b" providerId="LiveId" clId="{0F13C9F0-B101-4CFA-A9DA-8D0FF4A765FE}" dt="2024-09-26T16:15:32.611" v="1060" actId="478"/>
          <ac:spMkLst>
            <pc:docMk/>
            <pc:sldMk cId="0" sldId="292"/>
            <ac:spMk id="5122" creationId="{AA74B4F5-9D9D-68DE-223C-A354195A358E}"/>
          </ac:spMkLst>
        </pc:spChg>
        <pc:spChg chg="add">
          <ac:chgData name="Edinael Pardim" userId="c89b39cc7f2c153b" providerId="LiveId" clId="{0F13C9F0-B101-4CFA-A9DA-8D0FF4A765FE}" dt="2024-09-26T16:15:15.750" v="1058" actId="26606"/>
          <ac:spMkLst>
            <pc:docMk/>
            <pc:sldMk cId="0" sldId="292"/>
            <ac:spMk id="5128" creationId="{EFC3BF2D-25C6-4594-8B55-8F1185219B59}"/>
          </ac:spMkLst>
        </pc:spChg>
        <pc:spChg chg="add">
          <ac:chgData name="Edinael Pardim" userId="c89b39cc7f2c153b" providerId="LiveId" clId="{0F13C9F0-B101-4CFA-A9DA-8D0FF4A765FE}" dt="2024-09-26T16:15:15.750" v="1058" actId="26606"/>
          <ac:spMkLst>
            <pc:docMk/>
            <pc:sldMk cId="0" sldId="292"/>
            <ac:spMk id="5130" creationId="{F7A12C12-F8D4-4AC9-84E1-E4F85BFABB1B}"/>
          </ac:spMkLst>
        </pc:spChg>
        <pc:grpChg chg="add">
          <ac:chgData name="Edinael Pardim" userId="c89b39cc7f2c153b" providerId="LiveId" clId="{0F13C9F0-B101-4CFA-A9DA-8D0FF4A765FE}" dt="2024-09-26T16:15:15.750" v="1058" actId="26606"/>
          <ac:grpSpMkLst>
            <pc:docMk/>
            <pc:sldMk cId="0" sldId="292"/>
            <ac:grpSpMk id="5132" creationId="{8FD8AD14-0613-481A-BA78-CCA8DD1F3B5D}"/>
          </ac:grpSpMkLst>
        </pc:grpChg>
        <pc:graphicFrameChg chg="add mod modGraphic">
          <ac:chgData name="Edinael Pardim" userId="c89b39cc7f2c153b" providerId="LiveId" clId="{0F13C9F0-B101-4CFA-A9DA-8D0FF4A765FE}" dt="2024-09-26T16:20:27.533" v="1277"/>
          <ac:graphicFrameMkLst>
            <pc:docMk/>
            <pc:sldMk cId="0" sldId="292"/>
            <ac:graphicFrameMk id="4" creationId="{8942E2EF-6981-A620-4526-968E94BB5A92}"/>
          </ac:graphicFrameMkLst>
        </pc:graphicFrameChg>
        <pc:picChg chg="mod">
          <ac:chgData name="Edinael Pardim" userId="c89b39cc7f2c153b" providerId="LiveId" clId="{0F13C9F0-B101-4CFA-A9DA-8D0FF4A765FE}" dt="2024-09-26T16:15:15.750" v="1058" actId="26606"/>
          <ac:picMkLst>
            <pc:docMk/>
            <pc:sldMk cId="0" sldId="292"/>
            <ac:picMk id="6" creationId="{95B1B6EC-F6FC-70AB-781A-37DB98FF9953}"/>
          </ac:picMkLst>
        </pc:picChg>
        <pc:picChg chg="mod ord">
          <ac:chgData name="Edinael Pardim" userId="c89b39cc7f2c153b" providerId="LiveId" clId="{0F13C9F0-B101-4CFA-A9DA-8D0FF4A765FE}" dt="2024-09-26T16:15:15.750" v="1058" actId="26606"/>
          <ac:picMkLst>
            <pc:docMk/>
            <pc:sldMk cId="0" sldId="292"/>
            <ac:picMk id="5123" creationId="{3E40347C-F609-E72F-C210-446BB08A33D8}"/>
          </ac:picMkLst>
        </pc:picChg>
      </pc:sldChg>
      <pc:sldChg chg="modSp del mod">
        <pc:chgData name="Edinael Pardim" userId="c89b39cc7f2c153b" providerId="LiveId" clId="{0F13C9F0-B101-4CFA-A9DA-8D0FF4A765FE}" dt="2024-09-26T16:15:02.945" v="1057" actId="2696"/>
        <pc:sldMkLst>
          <pc:docMk/>
          <pc:sldMk cId="3665377377" sldId="298"/>
        </pc:sldMkLst>
        <pc:spChg chg="mod">
          <ac:chgData name="Edinael Pardim" userId="c89b39cc7f2c153b" providerId="LiveId" clId="{0F13C9F0-B101-4CFA-A9DA-8D0FF4A765FE}" dt="2024-09-26T15:09:37.179" v="189" actId="27636"/>
          <ac:spMkLst>
            <pc:docMk/>
            <pc:sldMk cId="3665377377" sldId="298"/>
            <ac:spMk id="2" creationId="{9ADAA5BC-3595-096D-3AC1-2F81AC7F580A}"/>
          </ac:spMkLst>
        </pc:spChg>
      </pc:sldChg>
      <pc:sldChg chg="modSp mod">
        <pc:chgData name="Edinael Pardim" userId="c89b39cc7f2c153b" providerId="LiveId" clId="{0F13C9F0-B101-4CFA-A9DA-8D0FF4A765FE}" dt="2024-09-26T16:19:00.567" v="1260" actId="113"/>
        <pc:sldMkLst>
          <pc:docMk/>
          <pc:sldMk cId="1782792460" sldId="300"/>
        </pc:sldMkLst>
        <pc:spChg chg="mod">
          <ac:chgData name="Edinael Pardim" userId="c89b39cc7f2c153b" providerId="LiveId" clId="{0F13C9F0-B101-4CFA-A9DA-8D0FF4A765FE}" dt="2024-09-26T16:19:00.567" v="1260" actId="113"/>
          <ac:spMkLst>
            <pc:docMk/>
            <pc:sldMk cId="1782792460" sldId="300"/>
            <ac:spMk id="2" creationId="{E61B73E3-FAD6-6D32-4ABA-3331E7E702F4}"/>
          </ac:spMkLst>
        </pc:spChg>
        <pc:graphicFrameChg chg="modGraphic">
          <ac:chgData name="Edinael Pardim" userId="c89b39cc7f2c153b" providerId="LiveId" clId="{0F13C9F0-B101-4CFA-A9DA-8D0FF4A765FE}" dt="2024-09-26T15:28:45.752" v="350" actId="207"/>
          <ac:graphicFrameMkLst>
            <pc:docMk/>
            <pc:sldMk cId="1782792460" sldId="300"/>
            <ac:graphicFrameMk id="7" creationId="{8102D3BD-6965-56A4-75D7-099DECC01CEE}"/>
          </ac:graphicFrameMkLst>
        </pc:graphicFrameChg>
      </pc:sldChg>
      <pc:sldChg chg="modSp mod">
        <pc:chgData name="Edinael Pardim" userId="c89b39cc7f2c153b" providerId="LiveId" clId="{0F13C9F0-B101-4CFA-A9DA-8D0FF4A765FE}" dt="2024-09-26T16:19:13.773" v="1266" actId="403"/>
        <pc:sldMkLst>
          <pc:docMk/>
          <pc:sldMk cId="2085701755" sldId="301"/>
        </pc:sldMkLst>
        <pc:spChg chg="mod">
          <ac:chgData name="Edinael Pardim" userId="c89b39cc7f2c153b" providerId="LiveId" clId="{0F13C9F0-B101-4CFA-A9DA-8D0FF4A765FE}" dt="2024-09-26T16:19:13.773" v="1266" actId="403"/>
          <ac:spMkLst>
            <pc:docMk/>
            <pc:sldMk cId="2085701755" sldId="301"/>
            <ac:spMk id="2" creationId="{E61B73E3-FAD6-6D32-4ABA-3331E7E702F4}"/>
          </ac:spMkLst>
        </pc:spChg>
        <pc:graphicFrameChg chg="modGraphic">
          <ac:chgData name="Edinael Pardim" userId="c89b39cc7f2c153b" providerId="LiveId" clId="{0F13C9F0-B101-4CFA-A9DA-8D0FF4A765FE}" dt="2024-09-26T15:28:36.553" v="347" actId="207"/>
          <ac:graphicFrameMkLst>
            <pc:docMk/>
            <pc:sldMk cId="2085701755" sldId="301"/>
            <ac:graphicFrameMk id="9" creationId="{64D653CB-D9E0-23B9-DAC6-227CD7A430F7}"/>
          </ac:graphicFrameMkLst>
        </pc:graphicFrameChg>
        <pc:picChg chg="mod">
          <ac:chgData name="Edinael Pardim" userId="c89b39cc7f2c153b" providerId="LiveId" clId="{0F13C9F0-B101-4CFA-A9DA-8D0FF4A765FE}" dt="2024-09-26T15:28:08.922" v="346" actId="1440"/>
          <ac:picMkLst>
            <pc:docMk/>
            <pc:sldMk cId="2085701755" sldId="301"/>
            <ac:picMk id="4" creationId="{1B3368C0-949B-2A6A-ED50-25E8559A748F}"/>
          </ac:picMkLst>
        </pc:picChg>
      </pc:sldChg>
      <pc:sldChg chg="addSp delSp modSp mod">
        <pc:chgData name="Edinael Pardim" userId="c89b39cc7f2c153b" providerId="LiveId" clId="{0F13C9F0-B101-4CFA-A9DA-8D0FF4A765FE}" dt="2024-09-26T16:14:20.440" v="1049" actId="122"/>
        <pc:sldMkLst>
          <pc:docMk/>
          <pc:sldMk cId="1122208447" sldId="303"/>
        </pc:sldMkLst>
        <pc:spChg chg="mod">
          <ac:chgData name="Edinael Pardim" userId="c89b39cc7f2c153b" providerId="LiveId" clId="{0F13C9F0-B101-4CFA-A9DA-8D0FF4A765FE}" dt="2024-09-26T16:01:34.264" v="712" actId="404"/>
          <ac:spMkLst>
            <pc:docMk/>
            <pc:sldMk cId="1122208447" sldId="303"/>
            <ac:spMk id="2" creationId="{8571C0A7-B2BB-626C-2804-2BC759FDF368}"/>
          </ac:spMkLst>
        </pc:spChg>
        <pc:spChg chg="add del mod">
          <ac:chgData name="Edinael Pardim" userId="c89b39cc7f2c153b" providerId="LiveId" clId="{0F13C9F0-B101-4CFA-A9DA-8D0FF4A765FE}" dt="2024-09-26T15:58:07.516" v="674" actId="1957"/>
          <ac:spMkLst>
            <pc:docMk/>
            <pc:sldMk cId="1122208447" sldId="303"/>
            <ac:spMk id="4" creationId="{2C38A61D-3932-CCAF-43AF-E57A048CD0DD}"/>
          </ac:spMkLst>
        </pc:spChg>
        <pc:graphicFrameChg chg="mod modGraphic">
          <ac:chgData name="Edinael Pardim" userId="c89b39cc7f2c153b" providerId="LiveId" clId="{0F13C9F0-B101-4CFA-A9DA-8D0FF4A765FE}" dt="2024-09-26T16:14:20.440" v="1049" actId="122"/>
          <ac:graphicFrameMkLst>
            <pc:docMk/>
            <pc:sldMk cId="1122208447" sldId="303"/>
            <ac:graphicFrameMk id="5" creationId="{2D71FB2D-2E38-13F1-8F91-A3CDD85C4074}"/>
          </ac:graphicFrameMkLst>
        </pc:graphicFrameChg>
        <pc:graphicFrameChg chg="del">
          <ac:chgData name="Edinael Pardim" userId="c89b39cc7f2c153b" providerId="LiveId" clId="{0F13C9F0-B101-4CFA-A9DA-8D0FF4A765FE}" dt="2024-09-26T15:57:57.571" v="671" actId="478"/>
          <ac:graphicFrameMkLst>
            <pc:docMk/>
            <pc:sldMk cId="1122208447" sldId="303"/>
            <ac:graphicFrameMk id="6" creationId="{4C797CD3-6612-B73E-889B-AC6BD24CB211}"/>
          </ac:graphicFrameMkLst>
        </pc:graphicFrameChg>
        <pc:graphicFrameChg chg="add mod">
          <ac:chgData name="Edinael Pardim" userId="c89b39cc7f2c153b" providerId="LiveId" clId="{0F13C9F0-B101-4CFA-A9DA-8D0FF4A765FE}" dt="2024-09-26T16:13:57.732" v="1044"/>
          <ac:graphicFrameMkLst>
            <pc:docMk/>
            <pc:sldMk cId="1122208447" sldId="303"/>
            <ac:graphicFrameMk id="9" creationId="{4520E536-13B3-C274-D799-977C1EF983F6}"/>
          </ac:graphicFrameMkLst>
        </pc:graphicFrameChg>
      </pc:sldChg>
      <pc:sldChg chg="addSp delSp modSp mod">
        <pc:chgData name="Edinael Pardim" userId="c89b39cc7f2c153b" providerId="LiveId" clId="{0F13C9F0-B101-4CFA-A9DA-8D0FF4A765FE}" dt="2024-09-26T16:14:44.820" v="1056" actId="403"/>
        <pc:sldMkLst>
          <pc:docMk/>
          <pc:sldMk cId="2293308095" sldId="304"/>
        </pc:sldMkLst>
        <pc:spChg chg="mod">
          <ac:chgData name="Edinael Pardim" userId="c89b39cc7f2c153b" providerId="LiveId" clId="{0F13C9F0-B101-4CFA-A9DA-8D0FF4A765FE}" dt="2024-09-26T16:14:44.820" v="1056" actId="403"/>
          <ac:spMkLst>
            <pc:docMk/>
            <pc:sldMk cId="2293308095" sldId="304"/>
            <ac:spMk id="2" creationId="{896AC704-D24F-9BC1-C198-64EA1F000455}"/>
          </ac:spMkLst>
        </pc:spChg>
        <pc:spChg chg="add del mod">
          <ac:chgData name="Edinael Pardim" userId="c89b39cc7f2c153b" providerId="LiveId" clId="{0F13C9F0-B101-4CFA-A9DA-8D0FF4A765FE}" dt="2024-09-26T16:08:04.864" v="928" actId="1957"/>
          <ac:spMkLst>
            <pc:docMk/>
            <pc:sldMk cId="2293308095" sldId="304"/>
            <ac:spMk id="5" creationId="{B38D2322-7399-6A84-DCBB-34A960C48FAB}"/>
          </ac:spMkLst>
        </pc:spChg>
        <pc:graphicFrameChg chg="del">
          <ac:chgData name="Edinael Pardim" userId="c89b39cc7f2c153b" providerId="LiveId" clId="{0F13C9F0-B101-4CFA-A9DA-8D0FF4A765FE}" dt="2024-09-26T16:07:48.867" v="925" actId="478"/>
          <ac:graphicFrameMkLst>
            <pc:docMk/>
            <pc:sldMk cId="2293308095" sldId="304"/>
            <ac:graphicFrameMk id="4" creationId="{3025042C-3224-F3E9-45D7-F54D385FD576}"/>
          </ac:graphicFrameMkLst>
        </pc:graphicFrameChg>
        <pc:graphicFrameChg chg="add mod">
          <ac:chgData name="Edinael Pardim" userId="c89b39cc7f2c153b" providerId="LiveId" clId="{0F13C9F0-B101-4CFA-A9DA-8D0FF4A765FE}" dt="2024-09-26T16:12:54.726" v="969" actId="208"/>
          <ac:graphicFrameMkLst>
            <pc:docMk/>
            <pc:sldMk cId="2293308095" sldId="304"/>
            <ac:graphicFrameMk id="8" creationId="{EF1E9B3D-0AC5-F7BD-1A3C-9EE6C59E9878}"/>
          </ac:graphicFrameMkLst>
        </pc:graphicFrameChg>
      </pc:sldChg>
      <pc:sldChg chg="modSp mod">
        <pc:chgData name="Edinael Pardim" userId="c89b39cc7f2c153b" providerId="LiveId" clId="{0F13C9F0-B101-4CFA-A9DA-8D0FF4A765FE}" dt="2024-09-26T16:14:25.982" v="1051" actId="122"/>
        <pc:sldMkLst>
          <pc:docMk/>
          <pc:sldMk cId="1581682895" sldId="305"/>
        </pc:sldMkLst>
        <pc:spChg chg="mod">
          <ac:chgData name="Edinael Pardim" userId="c89b39cc7f2c153b" providerId="LiveId" clId="{0F13C9F0-B101-4CFA-A9DA-8D0FF4A765FE}" dt="2024-09-26T15:48:21.221" v="438" actId="20577"/>
          <ac:spMkLst>
            <pc:docMk/>
            <pc:sldMk cId="1581682895" sldId="305"/>
            <ac:spMk id="2" creationId="{A55DEBC9-8BBA-C396-B6F7-233DAC0FC517}"/>
          </ac:spMkLst>
        </pc:spChg>
        <pc:graphicFrameChg chg="mod modGraphic">
          <ac:chgData name="Edinael Pardim" userId="c89b39cc7f2c153b" providerId="LiveId" clId="{0F13C9F0-B101-4CFA-A9DA-8D0FF4A765FE}" dt="2024-09-26T16:14:25.982" v="1051" actId="122"/>
          <ac:graphicFrameMkLst>
            <pc:docMk/>
            <pc:sldMk cId="1581682895" sldId="305"/>
            <ac:graphicFrameMk id="5" creationId="{7144A77A-D09B-8279-DA04-FADD9D9B0505}"/>
          </ac:graphicFrameMkLst>
        </pc:graphicFrameChg>
      </pc:sldChg>
      <pc:sldChg chg="addSp delSp modSp new del mod">
        <pc:chgData name="Edinael Pardim" userId="c89b39cc7f2c153b" providerId="LiveId" clId="{0F13C9F0-B101-4CFA-A9DA-8D0FF4A765FE}" dt="2024-09-26T15:12:50.225" v="255" actId="2696"/>
        <pc:sldMkLst>
          <pc:docMk/>
          <pc:sldMk cId="2066734842" sldId="306"/>
        </pc:sldMkLst>
        <pc:spChg chg="del">
          <ac:chgData name="Edinael Pardim" userId="c89b39cc7f2c153b" providerId="LiveId" clId="{0F13C9F0-B101-4CFA-A9DA-8D0FF4A765FE}" dt="2024-09-26T15:10:35.673" v="199" actId="478"/>
          <ac:spMkLst>
            <pc:docMk/>
            <pc:sldMk cId="2066734842" sldId="306"/>
            <ac:spMk id="2" creationId="{EE3D93CE-B8EA-5418-E33E-DD2133567503}"/>
          </ac:spMkLst>
        </pc:spChg>
        <pc:spChg chg="del">
          <ac:chgData name="Edinael Pardim" userId="c89b39cc7f2c153b" providerId="LiveId" clId="{0F13C9F0-B101-4CFA-A9DA-8D0FF4A765FE}" dt="2024-09-26T15:10:33.918" v="198" actId="478"/>
          <ac:spMkLst>
            <pc:docMk/>
            <pc:sldMk cId="2066734842" sldId="306"/>
            <ac:spMk id="3" creationId="{FA47C488-787B-FA14-9C6D-70DF7E78D122}"/>
          </ac:spMkLst>
        </pc:spChg>
        <pc:spChg chg="add mod">
          <ac:chgData name="Edinael Pardim" userId="c89b39cc7f2c153b" providerId="LiveId" clId="{0F13C9F0-B101-4CFA-A9DA-8D0FF4A765FE}" dt="2024-09-26T15:11:21.292" v="209" actId="21"/>
          <ac:spMkLst>
            <pc:docMk/>
            <pc:sldMk cId="2066734842" sldId="306"/>
            <ac:spMk id="4" creationId="{6A8BC57F-3519-B69A-2426-EC9299ABC62A}"/>
          </ac:spMkLst>
        </pc:spChg>
        <pc:spChg chg="add mod">
          <ac:chgData name="Edinael Pardim" userId="c89b39cc7f2c153b" providerId="LiveId" clId="{0F13C9F0-B101-4CFA-A9DA-8D0FF4A765FE}" dt="2024-09-26T15:11:36.789" v="227" actId="21"/>
          <ac:spMkLst>
            <pc:docMk/>
            <pc:sldMk cId="2066734842" sldId="306"/>
            <ac:spMk id="5" creationId="{7C39C744-3A95-F5A0-12FC-FA692ADFEED9}"/>
          </ac:spMkLst>
        </pc:spChg>
        <pc:picChg chg="add mod">
          <ac:chgData name="Edinael Pardim" userId="c89b39cc7f2c153b" providerId="LiveId" clId="{0F13C9F0-B101-4CFA-A9DA-8D0FF4A765FE}" dt="2024-09-26T15:10:29.557" v="197"/>
          <ac:picMkLst>
            <pc:docMk/>
            <pc:sldMk cId="2066734842" sldId="306"/>
            <ac:picMk id="6" creationId="{77A63847-4751-8D3A-1F75-2C3683BBA943}"/>
          </ac:picMkLst>
        </pc:picChg>
        <pc:picChg chg="add mod">
          <ac:chgData name="Edinael Pardim" userId="c89b39cc7f2c153b" providerId="LiveId" clId="{0F13C9F0-B101-4CFA-A9DA-8D0FF4A765FE}" dt="2024-09-26T15:10:50.319" v="202" actId="1076"/>
          <ac:picMkLst>
            <pc:docMk/>
            <pc:sldMk cId="2066734842" sldId="306"/>
            <ac:picMk id="7" creationId="{3721B06B-6EEE-4CF0-7881-065813C379FF}"/>
          </ac:picMkLst>
        </pc:picChg>
      </pc:sldChg>
      <pc:sldChg chg="addSp delSp modSp new mod setBg">
        <pc:chgData name="Edinael Pardim" userId="c89b39cc7f2c153b" providerId="LiveId" clId="{0F13C9F0-B101-4CFA-A9DA-8D0FF4A765FE}" dt="2024-09-26T16:13:44.621" v="1040" actId="14100"/>
        <pc:sldMkLst>
          <pc:docMk/>
          <pc:sldMk cId="945456803" sldId="307"/>
        </pc:sldMkLst>
        <pc:spChg chg="mod">
          <ac:chgData name="Edinael Pardim" userId="c89b39cc7f2c153b" providerId="LiveId" clId="{0F13C9F0-B101-4CFA-A9DA-8D0FF4A765FE}" dt="2024-09-26T15:12:17.961" v="239" actId="26606"/>
          <ac:spMkLst>
            <pc:docMk/>
            <pc:sldMk cId="945456803" sldId="307"/>
            <ac:spMk id="2" creationId="{E2C7EAF9-48C7-8755-FDF1-076C6E9870E9}"/>
          </ac:spMkLst>
        </pc:spChg>
        <pc:spChg chg="mod">
          <ac:chgData name="Edinael Pardim" userId="c89b39cc7f2c153b" providerId="LiveId" clId="{0F13C9F0-B101-4CFA-A9DA-8D0FF4A765FE}" dt="2024-09-26T16:13:44.621" v="1040" actId="14100"/>
          <ac:spMkLst>
            <pc:docMk/>
            <pc:sldMk cId="945456803" sldId="307"/>
            <ac:spMk id="3" creationId="{2C012D8F-F162-FEDD-15F2-0182F9B62922}"/>
          </ac:spMkLst>
        </pc:spChg>
        <pc:spChg chg="add del">
          <ac:chgData name="Edinael Pardim" userId="c89b39cc7f2c153b" providerId="LiveId" clId="{0F13C9F0-B101-4CFA-A9DA-8D0FF4A765FE}" dt="2024-09-26T15:12:10.151" v="234" actId="26606"/>
          <ac:spMkLst>
            <pc:docMk/>
            <pc:sldMk cId="945456803" sldId="307"/>
            <ac:spMk id="10" creationId="{0BE1027C-ABCB-4C82-91A2-F67B9A5A65A6}"/>
          </ac:spMkLst>
        </pc:spChg>
        <pc:spChg chg="add del">
          <ac:chgData name="Edinael Pardim" userId="c89b39cc7f2c153b" providerId="LiveId" clId="{0F13C9F0-B101-4CFA-A9DA-8D0FF4A765FE}" dt="2024-09-26T15:12:10.151" v="234" actId="26606"/>
          <ac:spMkLst>
            <pc:docMk/>
            <pc:sldMk cId="945456803" sldId="307"/>
            <ac:spMk id="19" creationId="{FDAF26D5-7469-49F5-902D-571FA58A7EEE}"/>
          </ac:spMkLst>
        </pc:spChg>
        <pc:spChg chg="add del">
          <ac:chgData name="Edinael Pardim" userId="c89b39cc7f2c153b" providerId="LiveId" clId="{0F13C9F0-B101-4CFA-A9DA-8D0FF4A765FE}" dt="2024-09-26T15:12:15.843" v="236" actId="26606"/>
          <ac:spMkLst>
            <pc:docMk/>
            <pc:sldMk cId="945456803" sldId="307"/>
            <ac:spMk id="21" creationId="{F806943C-BF32-4BF1-B6A7-69D90A7070DE}"/>
          </ac:spMkLst>
        </pc:spChg>
        <pc:spChg chg="add del">
          <ac:chgData name="Edinael Pardim" userId="c89b39cc7f2c153b" providerId="LiveId" clId="{0F13C9F0-B101-4CFA-A9DA-8D0FF4A765FE}" dt="2024-09-26T15:12:15.843" v="236" actId="26606"/>
          <ac:spMkLst>
            <pc:docMk/>
            <pc:sldMk cId="945456803" sldId="307"/>
            <ac:spMk id="22" creationId="{A878C6BF-28C8-4E12-B854-7A830D3E649C}"/>
          </ac:spMkLst>
        </pc:spChg>
        <pc:spChg chg="add del">
          <ac:chgData name="Edinael Pardim" userId="c89b39cc7f2c153b" providerId="LiveId" clId="{0F13C9F0-B101-4CFA-A9DA-8D0FF4A765FE}" dt="2024-09-26T15:12:17.948" v="238" actId="26606"/>
          <ac:spMkLst>
            <pc:docMk/>
            <pc:sldMk cId="945456803" sldId="307"/>
            <ac:spMk id="25" creationId="{11981E7E-464F-4CF0-987D-9130AD24A9DC}"/>
          </ac:spMkLst>
        </pc:spChg>
        <pc:spChg chg="add del">
          <ac:chgData name="Edinael Pardim" userId="c89b39cc7f2c153b" providerId="LiveId" clId="{0F13C9F0-B101-4CFA-A9DA-8D0FF4A765FE}" dt="2024-09-26T15:12:17.948" v="238" actId="26606"/>
          <ac:spMkLst>
            <pc:docMk/>
            <pc:sldMk cId="945456803" sldId="307"/>
            <ac:spMk id="26" creationId="{8697C4C9-55F8-41D9-B1D9-8974A126E445}"/>
          </ac:spMkLst>
        </pc:spChg>
        <pc:spChg chg="add">
          <ac:chgData name="Edinael Pardim" userId="c89b39cc7f2c153b" providerId="LiveId" clId="{0F13C9F0-B101-4CFA-A9DA-8D0FF4A765FE}" dt="2024-09-26T15:12:17.961" v="239" actId="26606"/>
          <ac:spMkLst>
            <pc:docMk/>
            <pc:sldMk cId="945456803" sldId="307"/>
            <ac:spMk id="30" creationId="{F806943C-BF32-4BF1-B6A7-69D90A7070DE}"/>
          </ac:spMkLst>
        </pc:spChg>
        <pc:spChg chg="add">
          <ac:chgData name="Edinael Pardim" userId="c89b39cc7f2c153b" providerId="LiveId" clId="{0F13C9F0-B101-4CFA-A9DA-8D0FF4A765FE}" dt="2024-09-26T15:12:17.961" v="239" actId="26606"/>
          <ac:spMkLst>
            <pc:docMk/>
            <pc:sldMk cId="945456803" sldId="307"/>
            <ac:spMk id="31" creationId="{A878C6BF-28C8-4E12-B854-7A830D3E649C}"/>
          </ac:spMkLst>
        </pc:spChg>
        <pc:grpChg chg="add del">
          <ac:chgData name="Edinael Pardim" userId="c89b39cc7f2c153b" providerId="LiveId" clId="{0F13C9F0-B101-4CFA-A9DA-8D0FF4A765FE}" dt="2024-09-26T15:12:10.151" v="234" actId="26606"/>
          <ac:grpSpMkLst>
            <pc:docMk/>
            <pc:sldMk cId="945456803" sldId="307"/>
            <ac:grpSpMk id="12" creationId="{0CC57C46-4659-4AF2-9180-2DEED214CDD7}"/>
          </ac:grpSpMkLst>
        </pc:grpChg>
        <pc:grpChg chg="add del">
          <ac:chgData name="Edinael Pardim" userId="c89b39cc7f2c153b" providerId="LiveId" clId="{0F13C9F0-B101-4CFA-A9DA-8D0FF4A765FE}" dt="2024-09-26T15:12:15.843" v="236" actId="26606"/>
          <ac:grpSpMkLst>
            <pc:docMk/>
            <pc:sldMk cId="945456803" sldId="307"/>
            <ac:grpSpMk id="14" creationId="{D6A7568C-128C-4A8A-81BA-1BED2DDAD31A}"/>
          </ac:grpSpMkLst>
        </pc:grpChg>
        <pc:grpChg chg="add del">
          <ac:chgData name="Edinael Pardim" userId="c89b39cc7f2c153b" providerId="LiveId" clId="{0F13C9F0-B101-4CFA-A9DA-8D0FF4A765FE}" dt="2024-09-26T15:12:17.948" v="238" actId="26606"/>
          <ac:grpSpMkLst>
            <pc:docMk/>
            <pc:sldMk cId="945456803" sldId="307"/>
            <ac:grpSpMk id="27" creationId="{416FBD05-EBFA-4124-9C07-4B8570C9C6D8}"/>
          </ac:grpSpMkLst>
        </pc:grpChg>
        <pc:grpChg chg="add">
          <ac:chgData name="Edinael Pardim" userId="c89b39cc7f2c153b" providerId="LiveId" clId="{0F13C9F0-B101-4CFA-A9DA-8D0FF4A765FE}" dt="2024-09-26T15:12:17.961" v="239" actId="26606"/>
          <ac:grpSpMkLst>
            <pc:docMk/>
            <pc:sldMk cId="945456803" sldId="307"/>
            <ac:grpSpMk id="32" creationId="{D6A7568C-128C-4A8A-81BA-1BED2DDAD31A}"/>
          </ac:grpSpMkLst>
        </pc:grpChg>
        <pc:picChg chg="add mod ord">
          <ac:chgData name="Edinael Pardim" userId="c89b39cc7f2c153b" providerId="LiveId" clId="{0F13C9F0-B101-4CFA-A9DA-8D0FF4A765FE}" dt="2024-09-26T15:12:17.961" v="239" actId="26606"/>
          <ac:picMkLst>
            <pc:docMk/>
            <pc:sldMk cId="945456803" sldId="307"/>
            <ac:picMk id="4" creationId="{0F022BCD-0948-CE47-27B7-6007C890CA7B}"/>
          </ac:picMkLst>
        </pc:picChg>
        <pc:picChg chg="add mod">
          <ac:chgData name="Edinael Pardim" userId="c89b39cc7f2c153b" providerId="LiveId" clId="{0F13C9F0-B101-4CFA-A9DA-8D0FF4A765FE}" dt="2024-09-26T15:12:17.961" v="239" actId="26606"/>
          <ac:picMkLst>
            <pc:docMk/>
            <pc:sldMk cId="945456803" sldId="307"/>
            <ac:picMk id="5" creationId="{F5AFE0BE-484C-6A9E-D6D0-4DBDED8FD135}"/>
          </ac:picMkLst>
        </pc:picChg>
      </pc:sldChg>
      <pc:sldChg chg="addSp delSp modSp add mod">
        <pc:chgData name="Edinael Pardim" userId="c89b39cc7f2c153b" providerId="LiveId" clId="{0F13C9F0-B101-4CFA-A9DA-8D0FF4A765FE}" dt="2024-09-26T16:21:52.079" v="1287" actId="20577"/>
        <pc:sldMkLst>
          <pc:docMk/>
          <pc:sldMk cId="3812985789" sldId="308"/>
        </pc:sldMkLst>
        <pc:spChg chg="mod">
          <ac:chgData name="Edinael Pardim" userId="c89b39cc7f2c153b" providerId="LiveId" clId="{0F13C9F0-B101-4CFA-A9DA-8D0FF4A765FE}" dt="2024-09-26T16:19:05.083" v="1261" actId="113"/>
          <ac:spMkLst>
            <pc:docMk/>
            <pc:sldMk cId="3812985789" sldId="308"/>
            <ac:spMk id="2" creationId="{9ADAA5BC-3595-096D-3AC1-2F81AC7F580A}"/>
          </ac:spMkLst>
        </pc:spChg>
        <pc:spChg chg="add del mod">
          <ac:chgData name="Edinael Pardim" userId="c89b39cc7f2c153b" providerId="LiveId" clId="{0F13C9F0-B101-4CFA-A9DA-8D0FF4A765FE}" dt="2024-09-26T15:16:55.486" v="308"/>
          <ac:spMkLst>
            <pc:docMk/>
            <pc:sldMk cId="3812985789" sldId="308"/>
            <ac:spMk id="4" creationId="{AC41A3A6-ED82-3DA9-FAFE-5EFCBD03EA82}"/>
          </ac:spMkLst>
        </pc:spChg>
        <pc:spChg chg="add mod">
          <ac:chgData name="Edinael Pardim" userId="c89b39cc7f2c153b" providerId="LiveId" clId="{0F13C9F0-B101-4CFA-A9DA-8D0FF4A765FE}" dt="2024-09-26T16:21:52.079" v="1287" actId="20577"/>
          <ac:spMkLst>
            <pc:docMk/>
            <pc:sldMk cId="3812985789" sldId="308"/>
            <ac:spMk id="7" creationId="{F20B3629-90D1-F819-44AC-F426A902E3D2}"/>
          </ac:spMkLst>
        </pc:spChg>
        <pc:graphicFrameChg chg="add mod modGraphic">
          <ac:chgData name="Edinael Pardim" userId="c89b39cc7f2c153b" providerId="LiveId" clId="{0F13C9F0-B101-4CFA-A9DA-8D0FF4A765FE}" dt="2024-09-26T16:21:41.271" v="1284"/>
          <ac:graphicFrameMkLst>
            <pc:docMk/>
            <pc:sldMk cId="3812985789" sldId="308"/>
            <ac:graphicFrameMk id="5" creationId="{58747ABD-9231-6A27-8DDE-8024C444CC4B}"/>
          </ac:graphicFrameMkLst>
        </pc:graphicFrameChg>
        <pc:graphicFrameChg chg="del">
          <ac:chgData name="Edinael Pardim" userId="c89b39cc7f2c153b" providerId="LiveId" clId="{0F13C9F0-B101-4CFA-A9DA-8D0FF4A765FE}" dt="2024-09-26T15:16:53.342" v="307" actId="478"/>
          <ac:graphicFrameMkLst>
            <pc:docMk/>
            <pc:sldMk cId="3812985789" sldId="308"/>
            <ac:graphicFrameMk id="6" creationId="{8FA6CE92-C0B4-4114-8CA3-524587472AB8}"/>
          </ac:graphicFrameMkLst>
        </pc:graphicFrameChg>
      </pc:sldChg>
      <pc:sldChg chg="addSp modSp new del">
        <pc:chgData name="Edinael Pardim" userId="c89b39cc7f2c153b" providerId="LiveId" clId="{0F13C9F0-B101-4CFA-A9DA-8D0FF4A765FE}" dt="2024-09-26T16:22:15.873" v="1290" actId="680"/>
        <pc:sldMkLst>
          <pc:docMk/>
          <pc:sldMk cId="258715063" sldId="309"/>
        </pc:sldMkLst>
        <pc:picChg chg="add mod">
          <ac:chgData name="Edinael Pardim" userId="c89b39cc7f2c153b" providerId="LiveId" clId="{0F13C9F0-B101-4CFA-A9DA-8D0FF4A765FE}" dt="2024-09-26T16:22:13.688" v="1289"/>
          <ac:picMkLst>
            <pc:docMk/>
            <pc:sldMk cId="258715063" sldId="309"/>
            <ac:picMk id="4" creationId="{C3521967-31D3-3D86-4D8F-A09DBD227B02}"/>
          </ac:picMkLst>
        </pc:picChg>
        <pc:picChg chg="add mod">
          <ac:chgData name="Edinael Pardim" userId="c89b39cc7f2c153b" providerId="LiveId" clId="{0F13C9F0-B101-4CFA-A9DA-8D0FF4A765FE}" dt="2024-09-26T16:22:13.688" v="1289"/>
          <ac:picMkLst>
            <pc:docMk/>
            <pc:sldMk cId="258715063" sldId="309"/>
            <ac:picMk id="5" creationId="{9DCD9042-34AC-3050-442A-157CA0DD7AC7}"/>
          </ac:picMkLst>
        </pc:picChg>
      </pc:sldChg>
      <pc:sldChg chg="addSp delSp modSp new mod setBg">
        <pc:chgData name="Edinael Pardim" userId="c89b39cc7f2c153b" providerId="LiveId" clId="{0F13C9F0-B101-4CFA-A9DA-8D0FF4A765FE}" dt="2024-09-26T16:24:28.268" v="1371" actId="14100"/>
        <pc:sldMkLst>
          <pc:docMk/>
          <pc:sldMk cId="2986440405" sldId="309"/>
        </pc:sldMkLst>
        <pc:spChg chg="mod">
          <ac:chgData name="Edinael Pardim" userId="c89b39cc7f2c153b" providerId="LiveId" clId="{0F13C9F0-B101-4CFA-A9DA-8D0FF4A765FE}" dt="2024-09-26T16:24:28.268" v="1371" actId="14100"/>
          <ac:spMkLst>
            <pc:docMk/>
            <pc:sldMk cId="2986440405" sldId="309"/>
            <ac:spMk id="2" creationId="{2C2D81C2-35F8-6148-2F40-B03C33744214}"/>
          </ac:spMkLst>
        </pc:spChg>
        <pc:spChg chg="del">
          <ac:chgData name="Edinael Pardim" userId="c89b39cc7f2c153b" providerId="LiveId" clId="{0F13C9F0-B101-4CFA-A9DA-8D0FF4A765FE}" dt="2024-09-26T16:22:32.514" v="1292"/>
          <ac:spMkLst>
            <pc:docMk/>
            <pc:sldMk cId="2986440405" sldId="309"/>
            <ac:spMk id="3" creationId="{1963BB74-CF1B-1DEE-A8F7-7CE9F60C1BA7}"/>
          </ac:spMkLst>
        </pc:spChg>
        <pc:spChg chg="del">
          <ac:chgData name="Edinael Pardim" userId="c89b39cc7f2c153b" providerId="LiveId" clId="{0F13C9F0-B101-4CFA-A9DA-8D0FF4A765FE}" dt="2024-09-26T16:22:35.357" v="1293"/>
          <ac:spMkLst>
            <pc:docMk/>
            <pc:sldMk cId="2986440405" sldId="309"/>
            <ac:spMk id="4" creationId="{197E4721-21E1-A30C-A3A4-EBEB48D73559}"/>
          </ac:spMkLst>
        </pc:spChg>
        <pc:spChg chg="add del mod">
          <ac:chgData name="Edinael Pardim" userId="c89b39cc7f2c153b" providerId="LiveId" clId="{0F13C9F0-B101-4CFA-A9DA-8D0FF4A765FE}" dt="2024-09-26T16:22:48.139" v="1296"/>
          <ac:spMkLst>
            <pc:docMk/>
            <pc:sldMk cId="2986440405" sldId="309"/>
            <ac:spMk id="9" creationId="{54FEACB7-DB21-4995-AA83-B89B8F1327AA}"/>
          </ac:spMkLst>
        </pc:spChg>
        <pc:spChg chg="add mod">
          <ac:chgData name="Edinael Pardim" userId="c89b39cc7f2c153b" providerId="LiveId" clId="{0F13C9F0-B101-4CFA-A9DA-8D0FF4A765FE}" dt="2024-09-26T16:24:25.688" v="1370" actId="14100"/>
          <ac:spMkLst>
            <pc:docMk/>
            <pc:sldMk cId="2986440405" sldId="309"/>
            <ac:spMk id="14" creationId="{F6B2EFA4-8ADF-0724-164B-20C58D461CDE}"/>
          </ac:spMkLst>
        </pc:spChg>
        <pc:spChg chg="add">
          <ac:chgData name="Edinael Pardim" userId="c89b39cc7f2c153b" providerId="LiveId" clId="{0F13C9F0-B101-4CFA-A9DA-8D0FF4A765FE}" dt="2024-09-26T16:22:55.644" v="1297" actId="26606"/>
          <ac:spMkLst>
            <pc:docMk/>
            <pc:sldMk cId="2986440405" sldId="309"/>
            <ac:spMk id="24" creationId="{CB67C462-E59B-4144-AD18-57E43BA648EC}"/>
          </ac:spMkLst>
        </pc:spChg>
        <pc:spChg chg="add">
          <ac:chgData name="Edinael Pardim" userId="c89b39cc7f2c153b" providerId="LiveId" clId="{0F13C9F0-B101-4CFA-A9DA-8D0FF4A765FE}" dt="2024-09-26T16:22:55.644" v="1297" actId="26606"/>
          <ac:spMkLst>
            <pc:docMk/>
            <pc:sldMk cId="2986440405" sldId="309"/>
            <ac:spMk id="26" creationId="{4D13A3DE-C04A-4777-9292-EA421D1EDE94}"/>
          </ac:spMkLst>
        </pc:spChg>
        <pc:spChg chg="add">
          <ac:chgData name="Edinael Pardim" userId="c89b39cc7f2c153b" providerId="LiveId" clId="{0F13C9F0-B101-4CFA-A9DA-8D0FF4A765FE}" dt="2024-09-26T16:22:55.644" v="1297" actId="26606"/>
          <ac:spMkLst>
            <pc:docMk/>
            <pc:sldMk cId="2986440405" sldId="309"/>
            <ac:spMk id="28" creationId="{3E2B7BAB-D8D8-407E-ABF9-562FE089E775}"/>
          </ac:spMkLst>
        </pc:spChg>
        <pc:spChg chg="add">
          <ac:chgData name="Edinael Pardim" userId="c89b39cc7f2c153b" providerId="LiveId" clId="{0F13C9F0-B101-4CFA-A9DA-8D0FF4A765FE}" dt="2024-09-26T16:22:55.644" v="1297" actId="26606"/>
          <ac:spMkLst>
            <pc:docMk/>
            <pc:sldMk cId="2986440405" sldId="309"/>
            <ac:spMk id="30" creationId="{013887E5-9D8F-4B85-A11D-8760ADB78E31}"/>
          </ac:spMkLst>
        </pc:spChg>
        <pc:grpChg chg="add">
          <ac:chgData name="Edinael Pardim" userId="c89b39cc7f2c153b" providerId="LiveId" clId="{0F13C9F0-B101-4CFA-A9DA-8D0FF4A765FE}" dt="2024-09-26T16:22:55.644" v="1297" actId="26606"/>
          <ac:grpSpMkLst>
            <pc:docMk/>
            <pc:sldMk cId="2986440405" sldId="309"/>
            <ac:grpSpMk id="17" creationId="{E9F8AD66-CC09-4C8D-94EE-932C3785BDFB}"/>
          </ac:grpSpMkLst>
        </pc:grpChg>
        <pc:grpChg chg="add">
          <ac:chgData name="Edinael Pardim" userId="c89b39cc7f2c153b" providerId="LiveId" clId="{0F13C9F0-B101-4CFA-A9DA-8D0FF4A765FE}" dt="2024-09-26T16:22:55.644" v="1297" actId="26606"/>
          <ac:grpSpMkLst>
            <pc:docMk/>
            <pc:sldMk cId="2986440405" sldId="309"/>
            <ac:grpSpMk id="32" creationId="{515B5366-9EA9-49E4-858D-1BBBA301D3C2}"/>
          </ac:grpSpMkLst>
        </pc:grpChg>
        <pc:picChg chg="add del mod">
          <ac:chgData name="Edinael Pardim" userId="c89b39cc7f2c153b" providerId="LiveId" clId="{0F13C9F0-B101-4CFA-A9DA-8D0FF4A765FE}" dt="2024-09-26T16:22:46.820" v="1295" actId="478"/>
          <ac:picMkLst>
            <pc:docMk/>
            <pc:sldMk cId="2986440405" sldId="309"/>
            <ac:picMk id="5" creationId="{A4553445-4E45-320E-F277-0656D0F930CF}"/>
          </ac:picMkLst>
        </pc:picChg>
        <pc:picChg chg="add mod ord">
          <ac:chgData name="Edinael Pardim" userId="c89b39cc7f2c153b" providerId="LiveId" clId="{0F13C9F0-B101-4CFA-A9DA-8D0FF4A765FE}" dt="2024-09-26T16:22:55.644" v="1297" actId="26606"/>
          <ac:picMkLst>
            <pc:docMk/>
            <pc:sldMk cId="2986440405" sldId="309"/>
            <ac:picMk id="6" creationId="{16A89C99-0026-CE77-54DB-A8F71F5726AD}"/>
          </ac:picMkLst>
        </pc:picChg>
        <pc:picChg chg="add mod">
          <ac:chgData name="Edinael Pardim" userId="c89b39cc7f2c153b" providerId="LiveId" clId="{0F13C9F0-B101-4CFA-A9DA-8D0FF4A765FE}" dt="2024-09-26T16:22:41.752" v="1294"/>
          <ac:picMkLst>
            <pc:docMk/>
            <pc:sldMk cId="2986440405" sldId="309"/>
            <ac:picMk id="7" creationId="{4F299CC7-C9E5-3545-8617-332D81F5EA86}"/>
          </ac:picMkLst>
        </pc:picChg>
        <pc:picChg chg="add mod">
          <ac:chgData name="Edinael Pardim" userId="c89b39cc7f2c153b" providerId="LiveId" clId="{0F13C9F0-B101-4CFA-A9DA-8D0FF4A765FE}" dt="2024-09-26T16:22:55.644" v="1297" actId="26606"/>
          <ac:picMkLst>
            <pc:docMk/>
            <pc:sldMk cId="2986440405" sldId="309"/>
            <ac:picMk id="10" creationId="{700E5B16-4C3A-E54D-259E-C0BE2D3902AC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95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Recursos FMS</c:v>
                </c:pt>
              </c:strCache>
            </c:strRef>
          </c:tx>
          <c:spPr>
            <a:solidFill>
              <a:schemeClr val="lt1"/>
            </a:solidFill>
            <a:ln w="19050">
              <a:solidFill>
                <a:schemeClr val="accent1"/>
              </a:solidFill>
            </a:ln>
            <a:effectLst/>
          </c:spPr>
          <c:dPt>
            <c:idx val="0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E67-468B-9E9C-E63B3E8D7515}"/>
              </c:ext>
            </c:extLst>
          </c:dPt>
          <c:dPt>
            <c:idx val="1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1E67-468B-9E9C-E63B3E8D7515}"/>
              </c:ext>
            </c:extLst>
          </c:dPt>
          <c:dPt>
            <c:idx val="2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E67-468B-9E9C-E63B3E8D7515}"/>
              </c:ext>
            </c:extLst>
          </c:dPt>
          <c:dLbls>
            <c:dLbl>
              <c:idx val="0"/>
              <c:layout>
                <c:manualLayout>
                  <c:x val="-7.3986842160016345E-2"/>
                  <c:y val="0.10758503160147456"/>
                </c:manualLayout>
              </c:layout>
              <c:spPr>
                <a:solidFill>
                  <a:prstClr val="white"/>
                </a:solidFill>
                <a:ln>
                  <a:solidFill>
                    <a:srgbClr val="052F61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8666530732835926"/>
                      <c:h val="0.161624848031433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E67-468B-9E9C-E63B3E8D7515}"/>
                </c:ext>
              </c:extLst>
            </c:dLbl>
            <c:dLbl>
              <c:idx val="1"/>
              <c:layout>
                <c:manualLayout>
                  <c:x val="1.0569548880002329E-2"/>
                  <c:y val="0.1611465916341594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792804939114127"/>
                      <c:h val="0.1366414282399686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E67-468B-9E9C-E63B3E8D7515}"/>
                </c:ext>
              </c:extLst>
            </c:dLbl>
            <c:dLbl>
              <c:idx val="2"/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111641900354949"/>
                      <c:h val="0.1366414282399686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E67-468B-9E9C-E63B3E8D7515}"/>
                </c:ext>
              </c:extLst>
            </c:dLbl>
            <c:spPr>
              <a:solidFill>
                <a:prstClr val="white"/>
              </a:solidFill>
              <a:ln>
                <a:solidFill>
                  <a:srgbClr val="052F61"/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Planilha1!$A$2:$A$4</c:f>
              <c:strCache>
                <c:ptCount val="3"/>
                <c:pt idx="0">
                  <c:v>Federais</c:v>
                </c:pt>
                <c:pt idx="1">
                  <c:v>Estaduais</c:v>
                </c:pt>
                <c:pt idx="2">
                  <c:v>Municipais</c:v>
                </c:pt>
              </c:strCache>
            </c:strRef>
          </c:cat>
          <c:val>
            <c:numRef>
              <c:f>Planilha1!$B$2:$B$4</c:f>
              <c:numCache>
                <c:formatCode>General</c:formatCode>
                <c:ptCount val="3"/>
                <c:pt idx="0">
                  <c:v>85881231.439999998</c:v>
                </c:pt>
                <c:pt idx="1">
                  <c:v>3172936.22</c:v>
                </c:pt>
                <c:pt idx="2">
                  <c:v>40461946.68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67-468B-9E9C-E63B3E8D751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Naturezas da Despesa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accent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B4A-4B4D-BA24-FD1AE3C8FB9A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0.0%" sourceLinked="0"/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Planilha1!$A$2:$A$5</c:f>
              <c:strCache>
                <c:ptCount val="4"/>
                <c:pt idx="0">
                  <c:v>Amortização da Dívida</c:v>
                </c:pt>
                <c:pt idx="1">
                  <c:v>Outras Despesas Correntes</c:v>
                </c:pt>
                <c:pt idx="2">
                  <c:v>Investimentos</c:v>
                </c:pt>
                <c:pt idx="3">
                  <c:v>Pessoal e Encargos Sociais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1061946.68</c:v>
                </c:pt>
                <c:pt idx="1">
                  <c:v>76782803.989999995</c:v>
                </c:pt>
                <c:pt idx="2">
                  <c:v>872414.38</c:v>
                </c:pt>
                <c:pt idx="3">
                  <c:v>46338914.039999999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4A-4B4D-BA24-FD1AE3C8FB9A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ptos Narrow" panose="020B0004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Aptos Narrow" panose="020B0004020202020204" pitchFamily="34" charset="0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0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064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>
      <cs:styleClr val="0"/>
    </cs:lnRef>
    <cs:fillRef idx="0"/>
    <cs:effectRef idx="0"/>
    <cs:fontRef idx="minor">
      <cs:styleClr val="0"/>
    </cs:fontRef>
    <cs:defRPr sz="1197" b="1" kern="1200"/>
  </cs:dataLabel>
  <cs:dataLabelCallout>
    <cs:lnRef idx="0">
      <cs:styleClr val="0"/>
    </cs:lnRef>
    <cs:fillRef idx="0"/>
    <cs:effectRef idx="0"/>
    <cs:fontRef idx="minor">
      <cs:styleClr val="0"/>
    </cs:fontRef>
    <cs:spPr>
      <a:solidFill>
        <a:schemeClr val="lt1"/>
      </a:solidFill>
      <a:ln>
        <a:solidFill>
          <a:schemeClr val="phClr"/>
        </a:solidFill>
      </a:ln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0"/>
    </cs:lnRef>
    <cs:fillRef idx="0"/>
    <cs:effectRef idx="0"/>
    <cs:fontRef idx="minor">
      <a:schemeClr val="dk1"/>
    </cs:fontRef>
    <cs:spPr>
      <a:solidFill>
        <a:schemeClr val="lt1"/>
      </a:solidFill>
      <a:ln w="19050"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hyperlink" Target="https://www.freepngimg.com/png/68137-hospital-vector-green-doctor-icon-download-hq-png" TargetMode="External"/><Relationship Id="rId2" Type="http://schemas.openxmlformats.org/officeDocument/2006/relationships/hyperlink" Target="https://cabedelonaweb.blogspot.com/2014/10/intermares-tera-novo-posto-de-unidade.html" TargetMode="External"/><Relationship Id="rId1" Type="http://schemas.openxmlformats.org/officeDocument/2006/relationships/image" Target="../media/image6.jpg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hyperlink" Target="https://pixabay.com/pt/ensaio-cl%C3%ADnico-%C3%ADcone-ensaio-cl%C3%ADnico-2793430/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hyperlink" Target="https://www.freepngimg.com/png/68137-hospital-vector-green-doctor-icon-download-hq-png" TargetMode="External"/><Relationship Id="rId2" Type="http://schemas.openxmlformats.org/officeDocument/2006/relationships/hyperlink" Target="https://cabedelonaweb.blogspot.com/2014/10/intermares-tera-novo-posto-de-unidade.html" TargetMode="External"/><Relationship Id="rId1" Type="http://schemas.openxmlformats.org/officeDocument/2006/relationships/image" Target="../media/image6.jpg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hyperlink" Target="https://pixabay.com/pt/ensaio-cl%C3%ADnico-%C3%ADcone-ensaio-cl%C3%ADnico-2793430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22EC0B-A9B3-40EB-A37C-386D995FDF00}" type="doc">
      <dgm:prSet loTypeId="urn:microsoft.com/office/officeart/2008/layout/AlternatingPictureBlock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8B6B3C69-870D-4DFF-BECE-5AD6E6CDAFFC}">
      <dgm:prSet phldrT="[Texto]"/>
      <dgm:spPr/>
      <dgm:t>
        <a:bodyPr/>
        <a:lstStyle/>
        <a:p>
          <a:r>
            <a:rPr lang="pt-BR" dirty="0"/>
            <a:t>Composição da Atenção Primária à Saúde</a:t>
          </a:r>
        </a:p>
      </dgm:t>
    </dgm:pt>
    <dgm:pt modelId="{0FC70D31-C9F3-4526-960F-FBC94A874295}" type="parTrans" cxnId="{7F220871-FA2D-4BCE-BCB7-EC3ABAD0BB05}">
      <dgm:prSet/>
      <dgm:spPr/>
      <dgm:t>
        <a:bodyPr/>
        <a:lstStyle/>
        <a:p>
          <a:endParaRPr lang="pt-BR"/>
        </a:p>
      </dgm:t>
    </dgm:pt>
    <dgm:pt modelId="{16A0DE9B-E3CA-4ABC-9569-377646818BEE}" type="sibTrans" cxnId="{7F220871-FA2D-4BCE-BCB7-EC3ABAD0BB05}">
      <dgm:prSet/>
      <dgm:spPr/>
      <dgm:t>
        <a:bodyPr/>
        <a:lstStyle/>
        <a:p>
          <a:endParaRPr lang="pt-BR"/>
        </a:p>
      </dgm:t>
    </dgm:pt>
    <dgm:pt modelId="{CCDAD7A7-8A75-4D9D-8354-2E72873DF224}">
      <dgm:prSet phldrT="[Texto]"/>
      <dgm:spPr/>
      <dgm:t>
        <a:bodyPr/>
        <a:lstStyle/>
        <a:p>
          <a:r>
            <a:rPr lang="pt-BR" dirty="0"/>
            <a:t>Produção de Média e Alta Complexidade Ambulatorial</a:t>
          </a:r>
        </a:p>
      </dgm:t>
    </dgm:pt>
    <dgm:pt modelId="{40E653E9-0C8A-4591-9903-E90C540F01B3}" type="parTrans" cxnId="{0445E558-B44C-428D-92E7-84CB62D6D37D}">
      <dgm:prSet/>
      <dgm:spPr/>
      <dgm:t>
        <a:bodyPr/>
        <a:lstStyle/>
        <a:p>
          <a:endParaRPr lang="pt-BR"/>
        </a:p>
      </dgm:t>
    </dgm:pt>
    <dgm:pt modelId="{735C8E24-5E5E-4C67-9817-E5516D62DC39}" type="sibTrans" cxnId="{0445E558-B44C-428D-92E7-84CB62D6D37D}">
      <dgm:prSet/>
      <dgm:spPr/>
      <dgm:t>
        <a:bodyPr/>
        <a:lstStyle/>
        <a:p>
          <a:endParaRPr lang="pt-BR"/>
        </a:p>
      </dgm:t>
    </dgm:pt>
    <dgm:pt modelId="{F804B9D0-14EC-4534-97D3-A0B75AF89316}">
      <dgm:prSet phldrT="[Texto]"/>
      <dgm:spPr/>
      <dgm:t>
        <a:bodyPr/>
        <a:lstStyle/>
        <a:p>
          <a:r>
            <a:rPr lang="pt-BR" dirty="0"/>
            <a:t>Produção de Média e Alta Complexidade Hospitalar</a:t>
          </a:r>
        </a:p>
      </dgm:t>
    </dgm:pt>
    <dgm:pt modelId="{CC543EE6-AAD9-4465-B335-EAF5BF1113B4}" type="parTrans" cxnId="{791DA291-E1BC-469B-BC8B-1A21316533FE}">
      <dgm:prSet/>
      <dgm:spPr/>
      <dgm:t>
        <a:bodyPr/>
        <a:lstStyle/>
        <a:p>
          <a:endParaRPr lang="pt-BR"/>
        </a:p>
      </dgm:t>
    </dgm:pt>
    <dgm:pt modelId="{C1DECFE7-928B-436A-B536-9840FF9C1B69}" type="sibTrans" cxnId="{791DA291-E1BC-469B-BC8B-1A21316533FE}">
      <dgm:prSet/>
      <dgm:spPr/>
      <dgm:t>
        <a:bodyPr/>
        <a:lstStyle/>
        <a:p>
          <a:endParaRPr lang="pt-BR"/>
        </a:p>
      </dgm:t>
    </dgm:pt>
    <dgm:pt modelId="{ED49706F-FC06-4CB8-9042-789CD6E28FA3}" type="pres">
      <dgm:prSet presAssocID="{1022EC0B-A9B3-40EB-A37C-386D995FDF00}" presName="linearFlow" presStyleCnt="0">
        <dgm:presLayoutVars>
          <dgm:dir/>
          <dgm:resizeHandles val="exact"/>
        </dgm:presLayoutVars>
      </dgm:prSet>
      <dgm:spPr/>
    </dgm:pt>
    <dgm:pt modelId="{AF5E748A-E72F-40AD-A715-F0E4E4C5AC8E}" type="pres">
      <dgm:prSet presAssocID="{8B6B3C69-870D-4DFF-BECE-5AD6E6CDAFFC}" presName="comp" presStyleCnt="0"/>
      <dgm:spPr/>
    </dgm:pt>
    <dgm:pt modelId="{9EB7ECEC-31CD-46AA-9BC7-9F50589E84AA}" type="pres">
      <dgm:prSet presAssocID="{8B6B3C69-870D-4DFF-BECE-5AD6E6CDAFFC}" presName="rect2" presStyleLbl="node1" presStyleIdx="0" presStyleCnt="3">
        <dgm:presLayoutVars>
          <dgm:bulletEnabled val="1"/>
        </dgm:presLayoutVars>
      </dgm:prSet>
      <dgm:spPr/>
    </dgm:pt>
    <dgm:pt modelId="{1E40457A-865A-417D-92A7-762059256F57}" type="pres">
      <dgm:prSet presAssocID="{8B6B3C69-870D-4DFF-BECE-5AD6E6CDAFFC}" presName="rect1" presStyleLbl="lnNode1" presStyleIdx="0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000" r="-1000"/>
          </a:stretch>
        </a:blipFill>
      </dgm:spPr>
    </dgm:pt>
    <dgm:pt modelId="{29D9387E-74C0-44B0-AF06-0ECB24D828F1}" type="pres">
      <dgm:prSet presAssocID="{16A0DE9B-E3CA-4ABC-9569-377646818BEE}" presName="sibTrans" presStyleCnt="0"/>
      <dgm:spPr/>
    </dgm:pt>
    <dgm:pt modelId="{4C73B6CE-46B4-498F-8D3C-D8B13D51135D}" type="pres">
      <dgm:prSet presAssocID="{CCDAD7A7-8A75-4D9D-8354-2E72873DF224}" presName="comp" presStyleCnt="0"/>
      <dgm:spPr/>
    </dgm:pt>
    <dgm:pt modelId="{1C0A6D3E-58E1-4354-A66C-4FDED7E5D264}" type="pres">
      <dgm:prSet presAssocID="{CCDAD7A7-8A75-4D9D-8354-2E72873DF224}" presName="rect2" presStyleLbl="node1" presStyleIdx="1" presStyleCnt="3">
        <dgm:presLayoutVars>
          <dgm:bulletEnabled val="1"/>
        </dgm:presLayoutVars>
      </dgm:prSet>
      <dgm:spPr/>
    </dgm:pt>
    <dgm:pt modelId="{06DE08EE-8D77-4086-AE8C-6BF8CE8FBB3B}" type="pres">
      <dgm:prSet presAssocID="{CCDAD7A7-8A75-4D9D-8354-2E72873DF224}" presName="rect1" presStyleLbl="lnNode1" presStyleIdx="1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1000" r="-1000"/>
          </a:stretch>
        </a:blipFill>
      </dgm:spPr>
    </dgm:pt>
    <dgm:pt modelId="{434D4D56-4394-4BF7-9F51-9565E18495B0}" type="pres">
      <dgm:prSet presAssocID="{735C8E24-5E5E-4C67-9817-E5516D62DC39}" presName="sibTrans" presStyleCnt="0"/>
      <dgm:spPr/>
    </dgm:pt>
    <dgm:pt modelId="{974520C4-147A-4058-9844-6068A7FF88D3}" type="pres">
      <dgm:prSet presAssocID="{F804B9D0-14EC-4534-97D3-A0B75AF89316}" presName="comp" presStyleCnt="0"/>
      <dgm:spPr/>
    </dgm:pt>
    <dgm:pt modelId="{1C8F416D-7A82-44DA-8F7D-854DA2EB3B4A}" type="pres">
      <dgm:prSet presAssocID="{F804B9D0-14EC-4534-97D3-A0B75AF89316}" presName="rect2" presStyleLbl="node1" presStyleIdx="2" presStyleCnt="3">
        <dgm:presLayoutVars>
          <dgm:bulletEnabled val="1"/>
        </dgm:presLayoutVars>
      </dgm:prSet>
      <dgm:spPr/>
    </dgm:pt>
    <dgm:pt modelId="{1C4FBFC8-92C4-4068-BB90-1BF7828F08CA}" type="pres">
      <dgm:prSet presAssocID="{F804B9D0-14EC-4534-97D3-A0B75AF89316}" presName="rect1" presStyleLbl="lnNode1" presStyleIdx="2" presStyleCnt="3"/>
      <dgm:spPr>
        <a:blipFill rotWithShape="1">
          <a:blip xmlns:r="http://schemas.openxmlformats.org/officeDocument/2006/relationships"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3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/>
          <a:stretch>
            <a:fillRect l="-1000" r="-1000"/>
          </a:stretch>
        </a:blipFill>
      </dgm:spPr>
    </dgm:pt>
  </dgm:ptLst>
  <dgm:cxnLst>
    <dgm:cxn modelId="{90FD180C-2B84-44E2-8CB7-BA91A3EB9760}" type="presOf" srcId="{F804B9D0-14EC-4534-97D3-A0B75AF89316}" destId="{1C8F416D-7A82-44DA-8F7D-854DA2EB3B4A}" srcOrd="0" destOrd="0" presId="urn:microsoft.com/office/officeart/2008/layout/AlternatingPictureBlocks"/>
    <dgm:cxn modelId="{A5CDEE16-1614-4206-950B-36C5F62BF32D}" type="presOf" srcId="{1022EC0B-A9B3-40EB-A37C-386D995FDF00}" destId="{ED49706F-FC06-4CB8-9042-789CD6E28FA3}" srcOrd="0" destOrd="0" presId="urn:microsoft.com/office/officeart/2008/layout/AlternatingPictureBlocks"/>
    <dgm:cxn modelId="{7F220871-FA2D-4BCE-BCB7-EC3ABAD0BB05}" srcId="{1022EC0B-A9B3-40EB-A37C-386D995FDF00}" destId="{8B6B3C69-870D-4DFF-BECE-5AD6E6CDAFFC}" srcOrd="0" destOrd="0" parTransId="{0FC70D31-C9F3-4526-960F-FBC94A874295}" sibTransId="{16A0DE9B-E3CA-4ABC-9569-377646818BEE}"/>
    <dgm:cxn modelId="{0445E558-B44C-428D-92E7-84CB62D6D37D}" srcId="{1022EC0B-A9B3-40EB-A37C-386D995FDF00}" destId="{CCDAD7A7-8A75-4D9D-8354-2E72873DF224}" srcOrd="1" destOrd="0" parTransId="{40E653E9-0C8A-4591-9903-E90C540F01B3}" sibTransId="{735C8E24-5E5E-4C67-9817-E5516D62DC39}"/>
    <dgm:cxn modelId="{791DA291-E1BC-469B-BC8B-1A21316533FE}" srcId="{1022EC0B-A9B3-40EB-A37C-386D995FDF00}" destId="{F804B9D0-14EC-4534-97D3-A0B75AF89316}" srcOrd="2" destOrd="0" parTransId="{CC543EE6-AAD9-4465-B335-EAF5BF1113B4}" sibTransId="{C1DECFE7-928B-436A-B536-9840FF9C1B69}"/>
    <dgm:cxn modelId="{A0CC99AD-B06E-494A-8897-24028F1B92E0}" type="presOf" srcId="{CCDAD7A7-8A75-4D9D-8354-2E72873DF224}" destId="{1C0A6D3E-58E1-4354-A66C-4FDED7E5D264}" srcOrd="0" destOrd="0" presId="urn:microsoft.com/office/officeart/2008/layout/AlternatingPictureBlocks"/>
    <dgm:cxn modelId="{487662D7-0CB0-49A3-B6EB-703FA5676AEC}" type="presOf" srcId="{8B6B3C69-870D-4DFF-BECE-5AD6E6CDAFFC}" destId="{9EB7ECEC-31CD-46AA-9BC7-9F50589E84AA}" srcOrd="0" destOrd="0" presId="urn:microsoft.com/office/officeart/2008/layout/AlternatingPictureBlocks"/>
    <dgm:cxn modelId="{9585C0D2-D3D9-4361-8A9E-F4F5470CA9AF}" type="presParOf" srcId="{ED49706F-FC06-4CB8-9042-789CD6E28FA3}" destId="{AF5E748A-E72F-40AD-A715-F0E4E4C5AC8E}" srcOrd="0" destOrd="0" presId="urn:microsoft.com/office/officeart/2008/layout/AlternatingPictureBlocks"/>
    <dgm:cxn modelId="{D9B7A305-F385-4E82-B3F1-C8E233C2DCAB}" type="presParOf" srcId="{AF5E748A-E72F-40AD-A715-F0E4E4C5AC8E}" destId="{9EB7ECEC-31CD-46AA-9BC7-9F50589E84AA}" srcOrd="0" destOrd="0" presId="urn:microsoft.com/office/officeart/2008/layout/AlternatingPictureBlocks"/>
    <dgm:cxn modelId="{D0F35198-9B89-4092-BD7E-03970F3022B4}" type="presParOf" srcId="{AF5E748A-E72F-40AD-A715-F0E4E4C5AC8E}" destId="{1E40457A-865A-417D-92A7-762059256F57}" srcOrd="1" destOrd="0" presId="urn:microsoft.com/office/officeart/2008/layout/AlternatingPictureBlocks"/>
    <dgm:cxn modelId="{4527DE94-1322-49B4-850B-8BCC796272FF}" type="presParOf" srcId="{ED49706F-FC06-4CB8-9042-789CD6E28FA3}" destId="{29D9387E-74C0-44B0-AF06-0ECB24D828F1}" srcOrd="1" destOrd="0" presId="urn:microsoft.com/office/officeart/2008/layout/AlternatingPictureBlocks"/>
    <dgm:cxn modelId="{E90B8D22-FCB4-4445-BF97-EA955A76003D}" type="presParOf" srcId="{ED49706F-FC06-4CB8-9042-789CD6E28FA3}" destId="{4C73B6CE-46B4-498F-8D3C-D8B13D51135D}" srcOrd="2" destOrd="0" presId="urn:microsoft.com/office/officeart/2008/layout/AlternatingPictureBlocks"/>
    <dgm:cxn modelId="{EE4468AB-96F6-4421-8793-91EB0E20B68F}" type="presParOf" srcId="{4C73B6CE-46B4-498F-8D3C-D8B13D51135D}" destId="{1C0A6D3E-58E1-4354-A66C-4FDED7E5D264}" srcOrd="0" destOrd="0" presId="urn:microsoft.com/office/officeart/2008/layout/AlternatingPictureBlocks"/>
    <dgm:cxn modelId="{E213015C-177C-4FCC-A8DA-1002A3AB7B1E}" type="presParOf" srcId="{4C73B6CE-46B4-498F-8D3C-D8B13D51135D}" destId="{06DE08EE-8D77-4086-AE8C-6BF8CE8FBB3B}" srcOrd="1" destOrd="0" presId="urn:microsoft.com/office/officeart/2008/layout/AlternatingPictureBlocks"/>
    <dgm:cxn modelId="{B19B0C82-E9A0-409D-977A-A73CE587FA1E}" type="presParOf" srcId="{ED49706F-FC06-4CB8-9042-789CD6E28FA3}" destId="{434D4D56-4394-4BF7-9F51-9565E18495B0}" srcOrd="3" destOrd="0" presId="urn:microsoft.com/office/officeart/2008/layout/AlternatingPictureBlocks"/>
    <dgm:cxn modelId="{4FE148F1-9D49-4C2A-9C5A-7D41F769EED6}" type="presParOf" srcId="{ED49706F-FC06-4CB8-9042-789CD6E28FA3}" destId="{974520C4-147A-4058-9844-6068A7FF88D3}" srcOrd="4" destOrd="0" presId="urn:microsoft.com/office/officeart/2008/layout/AlternatingPictureBlocks"/>
    <dgm:cxn modelId="{883B364E-996B-443D-8D32-730E4DE444FF}" type="presParOf" srcId="{974520C4-147A-4058-9844-6068A7FF88D3}" destId="{1C8F416D-7A82-44DA-8F7D-854DA2EB3B4A}" srcOrd="0" destOrd="0" presId="urn:microsoft.com/office/officeart/2008/layout/AlternatingPictureBlocks"/>
    <dgm:cxn modelId="{1BDBD1BF-CB28-4682-B441-75CBE3D626EE}" type="presParOf" srcId="{974520C4-147A-4058-9844-6068A7FF88D3}" destId="{1C4FBFC8-92C4-4068-BB90-1BF7828F08CA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B7ECEC-31CD-46AA-9BC7-9F50589E84AA}">
      <dsp:nvSpPr>
        <dsp:cNvPr id="0" name=""/>
        <dsp:cNvSpPr/>
      </dsp:nvSpPr>
      <dsp:spPr>
        <a:xfrm>
          <a:off x="2803504" y="563"/>
          <a:ext cx="3452296" cy="15614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Composição da Atenção Primária à Saúde</a:t>
          </a:r>
        </a:p>
      </dsp:txBody>
      <dsp:txXfrm>
        <a:off x="2803504" y="563"/>
        <a:ext cx="3452296" cy="1561418"/>
      </dsp:txXfrm>
    </dsp:sp>
    <dsp:sp modelId="{1E40457A-865A-417D-92A7-762059256F57}">
      <dsp:nvSpPr>
        <dsp:cNvPr id="0" name=""/>
        <dsp:cNvSpPr/>
      </dsp:nvSpPr>
      <dsp:spPr>
        <a:xfrm>
          <a:off x="1103119" y="563"/>
          <a:ext cx="1545804" cy="1561418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000" r="-1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0A6D3E-58E1-4354-A66C-4FDED7E5D264}">
      <dsp:nvSpPr>
        <dsp:cNvPr id="0" name=""/>
        <dsp:cNvSpPr/>
      </dsp:nvSpPr>
      <dsp:spPr>
        <a:xfrm>
          <a:off x="1103119" y="1819615"/>
          <a:ext cx="3452296" cy="15614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Produção de Média e Alta Complexidade Ambulatorial</a:t>
          </a:r>
        </a:p>
      </dsp:txBody>
      <dsp:txXfrm>
        <a:off x="1103119" y="1819615"/>
        <a:ext cx="3452296" cy="1561418"/>
      </dsp:txXfrm>
    </dsp:sp>
    <dsp:sp modelId="{06DE08EE-8D77-4086-AE8C-6BF8CE8FBB3B}">
      <dsp:nvSpPr>
        <dsp:cNvPr id="0" name=""/>
        <dsp:cNvSpPr/>
      </dsp:nvSpPr>
      <dsp:spPr>
        <a:xfrm>
          <a:off x="4709996" y="1819615"/>
          <a:ext cx="1545804" cy="1561418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1000" r="-1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8F416D-7A82-44DA-8F7D-854DA2EB3B4A}">
      <dsp:nvSpPr>
        <dsp:cNvPr id="0" name=""/>
        <dsp:cNvSpPr/>
      </dsp:nvSpPr>
      <dsp:spPr>
        <a:xfrm>
          <a:off x="2803504" y="3638668"/>
          <a:ext cx="3452296" cy="15614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Produção de Média e Alta Complexidade Hospitalar</a:t>
          </a:r>
        </a:p>
      </dsp:txBody>
      <dsp:txXfrm>
        <a:off x="2803504" y="3638668"/>
        <a:ext cx="3452296" cy="1561418"/>
      </dsp:txXfrm>
    </dsp:sp>
    <dsp:sp modelId="{1C4FBFC8-92C4-4068-BB90-1BF7828F08CA}">
      <dsp:nvSpPr>
        <dsp:cNvPr id="0" name=""/>
        <dsp:cNvSpPr/>
      </dsp:nvSpPr>
      <dsp:spPr>
        <a:xfrm>
          <a:off x="1103119" y="3638668"/>
          <a:ext cx="1545804" cy="1561418"/>
        </a:xfrm>
        <a:prstGeom prst="rect">
          <a:avLst/>
        </a:prstGeom>
        <a:blipFill rotWithShape="1">
          <a:blip xmlns:r="http://schemas.openxmlformats.org/officeDocument/2006/relationships"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3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/>
          <a:stretch>
            <a:fillRect l="-1000" r="-1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7FAAFA-B610-4A11-AE74-68568A297288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FD4497-766F-47D3-85B1-E7B431BD85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5493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6E4B7A-4F81-42EA-A2B8-301840E70C17}" type="datetimeFigureOut">
              <a:rPr lang="pt-BR" smtClean="0"/>
              <a:pPr>
                <a:defRPr/>
              </a:pPr>
              <a:t>26/09/2024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18CC1-C2DA-4125-85C0-08E67103E2F8}" type="slidenum">
              <a:rPr lang="pt-BR" altLang="pt-BR" smtClean="0"/>
              <a:pPr/>
              <a:t>‹nº›</a:t>
            </a:fld>
            <a:endParaRPr lang="pt-BR" altLang="pt-BR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5882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F56045-06B9-4515-BB53-4E9AD51DE50D}" type="datetimeFigureOut">
              <a:rPr lang="pt-BR" smtClean="0"/>
              <a:pPr>
                <a:defRPr/>
              </a:pPr>
              <a:t>26/09/2024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E65AD-F287-4F9F-A658-BD5967C65BD4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12025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87CA9C-F980-4487-9DCE-A017AB265B38}" type="datetimeFigureOut">
              <a:rPr lang="pt-BR" smtClean="0"/>
              <a:pPr>
                <a:defRPr/>
              </a:pPr>
              <a:t>26/09/2024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DBA10-A911-407A-BD23-FB45776E48C9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17697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DF5AC9-4E7A-43F9-A1A3-F7A169728704}" type="datetimeFigureOut">
              <a:rPr lang="pt-BR" smtClean="0"/>
              <a:pPr>
                <a:defRPr/>
              </a:pPr>
              <a:t>26/09/2024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488BC-9950-4341-A769-AC9BF3F85075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78408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5A54BD-664C-4661-A45F-98EB09AEFFEE}" type="datetimeFigureOut">
              <a:rPr lang="pt-BR" smtClean="0"/>
              <a:pPr>
                <a:defRPr/>
              </a:pPr>
              <a:t>26/09/2024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0660C-9BEC-4547-B6AD-3217F75AEFD5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11096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48C600-1D1F-435A-B344-44575F277543}" type="datetimeFigureOut">
              <a:rPr lang="pt-BR" smtClean="0"/>
              <a:pPr>
                <a:defRPr/>
              </a:pPr>
              <a:t>26/09/2024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1433-C934-4E9B-957F-CA80A0B11D6C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15040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1FB3103-AD12-4F68-B686-5DAE0D4B16FA}" type="datetimeFigureOut">
              <a:rPr lang="pt-BR" smtClean="0"/>
              <a:pPr>
                <a:defRPr/>
              </a:pPr>
              <a:t>26/09/2024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FBCB2-F0A0-417F-9A17-DEFAFE5B67C6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18691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134E43-A5F6-49DA-9306-9C347CEC4ABE}" type="datetimeFigureOut">
              <a:rPr lang="pt-BR" smtClean="0"/>
              <a:pPr>
                <a:defRPr/>
              </a:pPr>
              <a:t>26/09/2024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833E-3A70-4F37-B5B6-536DFFDFFC14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55180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8A2982-F175-4C50-8E6B-CDC177036E16}" type="datetimeFigureOut">
              <a:rPr lang="pt-BR" smtClean="0"/>
              <a:pPr>
                <a:defRPr/>
              </a:pPr>
              <a:t>26/09/2024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80E05-7314-4805-B33D-56863672E3AB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21451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603272-3B90-4BDD-91A2-9803BC935446}" type="datetimeFigureOut">
              <a:rPr lang="pt-BR" smtClean="0"/>
              <a:pPr>
                <a:defRPr/>
              </a:pPr>
              <a:t>26/09/2024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95539-6F09-4A6D-86D4-36A30FF7B92A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11877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603272-3B90-4BDD-91A2-9803BC935446}" type="datetimeFigureOut">
              <a:rPr lang="pt-BR" smtClean="0"/>
              <a:pPr>
                <a:defRPr/>
              </a:pPr>
              <a:t>26/09/2024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95539-6F09-4A6D-86D4-36A30FF7B92A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871907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603272-3B90-4BDD-91A2-9803BC935446}" type="datetimeFigureOut">
              <a:rPr lang="pt-BR" smtClean="0"/>
              <a:pPr>
                <a:defRPr/>
              </a:pPr>
              <a:t>26/09/2024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95539-6F09-4A6D-86D4-36A30FF7B92A}" type="slidenum">
              <a:rPr lang="pt-BR" altLang="pt-BR" smtClean="0"/>
              <a:pPr/>
              <a:t>‹nº›</a:t>
            </a:fld>
            <a:endParaRPr lang="pt-BR" altLang="pt-BR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0227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603272-3B90-4BDD-91A2-9803BC935446}" type="datetimeFigureOut">
              <a:rPr lang="pt-BR" smtClean="0"/>
              <a:pPr>
                <a:defRPr/>
              </a:pPr>
              <a:t>26/09/2024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95539-6F09-4A6D-86D4-36A30FF7B92A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385200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603272-3B90-4BDD-91A2-9803BC935446}" type="datetimeFigureOut">
              <a:rPr lang="pt-BR" smtClean="0"/>
              <a:pPr>
                <a:defRPr/>
              </a:pPr>
              <a:t>26/09/2024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95539-6F09-4A6D-86D4-36A30FF7B92A}" type="slidenum">
              <a:rPr lang="pt-BR" altLang="pt-BR" smtClean="0"/>
              <a:pPr/>
              <a:t>‹nº›</a:t>
            </a:fld>
            <a:endParaRPr lang="pt-BR" altLang="pt-BR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7303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603272-3B90-4BDD-91A2-9803BC935446}" type="datetimeFigureOut">
              <a:rPr lang="pt-BR" smtClean="0"/>
              <a:pPr>
                <a:defRPr/>
              </a:pPr>
              <a:t>26/09/2024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95539-6F09-4A6D-86D4-36A30FF7B92A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19770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2523CF-B348-4175-A078-E0A8735AA45F}" type="datetimeFigureOut">
              <a:rPr lang="pt-BR" smtClean="0"/>
              <a:pPr>
                <a:defRPr/>
              </a:pPr>
              <a:t>26/09/2024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42B31-AA8E-435C-8136-F6C8E0802217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449676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860C37-8E55-4533-AEF5-0343A7389BDA}" type="datetimeFigureOut">
              <a:rPr lang="pt-BR" smtClean="0"/>
              <a:pPr>
                <a:defRPr/>
              </a:pPr>
              <a:t>26/09/2024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5533-0492-4593-933C-CBF056F89FE0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88365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4F603272-3B90-4BDD-91A2-9803BC935446}" type="datetimeFigureOut">
              <a:rPr lang="pt-BR" smtClean="0"/>
              <a:pPr>
                <a:defRPr/>
              </a:pPr>
              <a:t>26/09/2024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1C95539-6F09-4A6D-86D4-36A30FF7B92A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802171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hyperlink" Target="https://santosbancarios.com.br/artigo/apos-a-demissao-o-empregado-pode-permanecer-com-o-plano-de-saude-5768" TargetMode="External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5.pn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abedelonaweb.blogspot.com/2014/10/intermares-tera-novo-posto-de-unidade.html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t/ensaio-cl%C3%ADnico-%C3%ADcone-ensaio-cl%C3%ADnico-2793430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reepngimg.com/png/68137-hospital-vector-green-doctor-icon-download-hq-pn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9">
            <a:extLst>
              <a:ext uri="{FF2B5EF4-FFF2-40B4-BE49-F238E27FC236}">
                <a16:creationId xmlns:a16="http://schemas.microsoft.com/office/drawing/2014/main" id="{F806943C-BF32-4BF1-B6A7-69D90A707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2C7EAF9-48C7-8755-FDF1-076C6E9870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4753" y="628617"/>
            <a:ext cx="6559859" cy="302898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pt-BR" altLang="pt-BR" sz="4100" b="1" dirty="0"/>
              <a:t>RQDA – Relatório Detalhado do Quadrimestre Anterior</a:t>
            </a:r>
            <a:br>
              <a:rPr lang="pt-BR" altLang="pt-BR" sz="4100" b="1" dirty="0"/>
            </a:br>
            <a:r>
              <a:rPr lang="pt-BR" altLang="pt-BR" sz="4100" b="1" dirty="0"/>
              <a:t>2º Quadrimestre 2024</a:t>
            </a:r>
            <a:br>
              <a:rPr lang="pt-BR" sz="4100" dirty="0"/>
            </a:br>
            <a:endParaRPr lang="pt-BR" sz="41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012D8F-F162-FEDD-15F2-0182F9B629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93967" y="3752323"/>
            <a:ext cx="6559859" cy="2304783"/>
          </a:xfrm>
        </p:spPr>
        <p:txBody>
          <a:bodyPr>
            <a:normAutofit/>
          </a:bodyPr>
          <a:lstStyle/>
          <a:p>
            <a:pPr algn="ctr"/>
            <a:r>
              <a:rPr lang="pt-BR" sz="2800" dirty="0">
                <a:solidFill>
                  <a:schemeClr val="tx1"/>
                </a:solidFill>
              </a:rPr>
              <a:t>PREFEITURA MUNICIPAL DE VITÓRIA DA CONQUISTA – BAHIA</a:t>
            </a:r>
          </a:p>
          <a:p>
            <a:pPr algn="ctr"/>
            <a:endParaRPr lang="pt-BR" sz="2800" dirty="0">
              <a:solidFill>
                <a:schemeClr val="tx1"/>
              </a:solidFill>
            </a:endParaRPr>
          </a:p>
          <a:p>
            <a:pPr algn="ctr"/>
            <a:r>
              <a:rPr lang="pt-BR" sz="2800" dirty="0">
                <a:solidFill>
                  <a:schemeClr val="tx1"/>
                </a:solidFill>
              </a:rPr>
              <a:t>SECRETARIA MUNICIPAL DE SAÚDE</a:t>
            </a:r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A878C6BF-28C8-4E12-B854-7A830D3E64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0"/>
            <a:ext cx="465747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áfico 4">
            <a:extLst>
              <a:ext uri="{FF2B5EF4-FFF2-40B4-BE49-F238E27FC236}">
                <a16:creationId xmlns:a16="http://schemas.microsoft.com/office/drawing/2014/main" id="{0F022BCD-0948-CE47-27B7-6007C890CA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955" t="29988" r="14404" b="29609"/>
          <a:stretch/>
        </p:blipFill>
        <p:spPr>
          <a:xfrm>
            <a:off x="484632" y="836597"/>
            <a:ext cx="3725990" cy="2101327"/>
          </a:xfrm>
          <a:prstGeom prst="rect">
            <a:avLst/>
          </a:prstGeom>
        </p:spPr>
      </p:pic>
      <p:pic>
        <p:nvPicPr>
          <p:cNvPr id="5" name="Imagem 4" descr="Logotipo">
            <a:extLst>
              <a:ext uri="{FF2B5EF4-FFF2-40B4-BE49-F238E27FC236}">
                <a16:creationId xmlns:a16="http://schemas.microsoft.com/office/drawing/2014/main" id="{F5AFE0BE-484C-6A9E-D6D0-4DBDED8FD1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66" b="91406" l="9867" r="89867">
                        <a14:foregroundMark x1="31733" y1="37500" x2="43200" y2="38281"/>
                        <a14:foregroundMark x1="43200" y1="38281" x2="57333" y2="36719"/>
                        <a14:foregroundMark x1="57333" y1="36719" x2="58400" y2="37891"/>
                        <a14:foregroundMark x1="53333" y1="10547" x2="56267" y2="11328"/>
                        <a14:foregroundMark x1="62133" y1="11328" x2="63200" y2="10938"/>
                        <a14:foregroundMark x1="41867" y1="16797" x2="46133" y2="14453"/>
                        <a14:foregroundMark x1="34400" y1="89453" x2="46667" y2="94531"/>
                        <a14:foregroundMark x1="46667" y1="94531" x2="58933" y2="91406"/>
                        <a14:foregroundMark x1="58933" y1="91406" x2="34667" y2="89453"/>
                        <a14:foregroundMark x1="31733" y1="11328" x2="32267" y2="128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634" t="8403" r="24494" b="4627"/>
          <a:stretch/>
        </p:blipFill>
        <p:spPr>
          <a:xfrm>
            <a:off x="1037511" y="3589020"/>
            <a:ext cx="2620231" cy="2784347"/>
          </a:xfrm>
          <a:prstGeom prst="rect">
            <a:avLst/>
          </a:prstGeom>
        </p:spPr>
      </p:pic>
      <p:grpSp>
        <p:nvGrpSpPr>
          <p:cNvPr id="32" name="Group 13">
            <a:extLst>
              <a:ext uri="{FF2B5EF4-FFF2-40B4-BE49-F238E27FC236}">
                <a16:creationId xmlns:a16="http://schemas.microsoft.com/office/drawing/2014/main" id="{D6A7568C-128C-4A8A-81BA-1BED2DDAD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BED0B87-F053-4FB5-ABC4-24F3C0413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B940DFC-0E04-4FC7-88F7-5D4AF780CC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6C4A8A1-0543-412C-B5E6-803A174A73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C29E161-7520-4B3D-B83D-41D4962915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18">
              <a:extLst>
                <a:ext uri="{FF2B5EF4-FFF2-40B4-BE49-F238E27FC236}">
                  <a16:creationId xmlns:a16="http://schemas.microsoft.com/office/drawing/2014/main" id="{B24BCAEE-76B1-447C-AFFB-F827F42F51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45456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71C0A7-B2BB-626C-2804-2BC759FDF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053" y="365125"/>
            <a:ext cx="10630644" cy="1325563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Aptos Narrow" panose="020B0004020202020204" pitchFamily="34" charset="0"/>
              </a:rPr>
              <a:t>RECURSOS RECEBIDOS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2D71FB2D-2E38-13F1-8F91-A3CDD85C407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59887418"/>
              </p:ext>
            </p:extLst>
          </p:nvPr>
        </p:nvGraphicFramePr>
        <p:xfrm>
          <a:off x="961053" y="1690688"/>
          <a:ext cx="6648787" cy="4131611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2678421">
                  <a:extLst>
                    <a:ext uri="{9D8B030D-6E8A-4147-A177-3AD203B41FA5}">
                      <a16:colId xmlns:a16="http://schemas.microsoft.com/office/drawing/2014/main" val="2038786418"/>
                    </a:ext>
                  </a:extLst>
                </a:gridCol>
                <a:gridCol w="3970366">
                  <a:extLst>
                    <a:ext uri="{9D8B030D-6E8A-4147-A177-3AD203B41FA5}">
                      <a16:colId xmlns:a16="http://schemas.microsoft.com/office/drawing/2014/main" val="4081437610"/>
                    </a:ext>
                  </a:extLst>
                </a:gridCol>
              </a:tblGrid>
              <a:tr h="821025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3200" u="none" strike="noStrike" dirty="0">
                          <a:effectLst/>
                          <a:latin typeface="Aptos Narrow" panose="020B0004020202020204" pitchFamily="34" charset="0"/>
                        </a:rPr>
                        <a:t>ORIGEM</a:t>
                      </a:r>
                      <a:endParaRPr lang="pt-BR" sz="3200" b="1" i="0" u="none" strike="noStrike" dirty="0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3200" u="none" strike="noStrike" dirty="0">
                          <a:effectLst/>
                          <a:latin typeface="Aptos Narrow" panose="020B0004020202020204" pitchFamily="34" charset="0"/>
                        </a:rPr>
                        <a:t> VALOR (R$) </a:t>
                      </a:r>
                      <a:endParaRPr lang="pt-BR" sz="3200" b="1" i="0" u="none" strike="noStrike" dirty="0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08881431"/>
                  </a:ext>
                </a:extLst>
              </a:tr>
              <a:tr h="834268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3200" u="none" strike="noStrike" dirty="0">
                          <a:effectLst/>
                          <a:latin typeface="Aptos Narrow" panose="020B0004020202020204" pitchFamily="34" charset="0"/>
                        </a:rPr>
                        <a:t>Federais</a:t>
                      </a:r>
                      <a:endParaRPr lang="pt-BR" sz="3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3200" u="none" strike="noStrike" dirty="0">
                          <a:effectLst/>
                          <a:latin typeface="Aptos Narrow" panose="020B0004020202020204" pitchFamily="34" charset="0"/>
                        </a:rPr>
                        <a:t>85.881.231,44 </a:t>
                      </a:r>
                      <a:endParaRPr lang="pt-BR" sz="3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69641974"/>
                  </a:ext>
                </a:extLst>
              </a:tr>
              <a:tr h="821025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3200" u="none" strike="noStrike" dirty="0">
                          <a:effectLst/>
                          <a:latin typeface="Aptos Narrow" panose="020B0004020202020204" pitchFamily="34" charset="0"/>
                        </a:rPr>
                        <a:t>Estaduais</a:t>
                      </a:r>
                      <a:endParaRPr lang="pt-BR" sz="3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3200" u="none" strike="noStrike" dirty="0">
                          <a:effectLst/>
                          <a:latin typeface="Aptos Narrow" panose="020B0004020202020204" pitchFamily="34" charset="0"/>
                        </a:rPr>
                        <a:t>3.172.936,22 </a:t>
                      </a:r>
                      <a:endParaRPr lang="pt-BR" sz="3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20765558"/>
                  </a:ext>
                </a:extLst>
              </a:tr>
              <a:tr h="821025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3200" u="none" strike="noStrike">
                          <a:effectLst/>
                          <a:latin typeface="Aptos Narrow" panose="020B0004020202020204" pitchFamily="34" charset="0"/>
                        </a:rPr>
                        <a:t>Municipais</a:t>
                      </a:r>
                      <a:endParaRPr lang="pt-BR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3200" u="none" strike="noStrike" dirty="0">
                          <a:effectLst/>
                          <a:latin typeface="Aptos Narrow" panose="020B0004020202020204" pitchFamily="34" charset="0"/>
                        </a:rPr>
                        <a:t>40.461.946,68 </a:t>
                      </a:r>
                      <a:endParaRPr lang="pt-BR" sz="3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87219040"/>
                  </a:ext>
                </a:extLst>
              </a:tr>
              <a:tr h="834268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3200" u="none" strike="noStrike">
                          <a:effectLst/>
                          <a:latin typeface="Aptos Narrow" panose="020B0004020202020204" pitchFamily="34" charset="0"/>
                        </a:rPr>
                        <a:t>Total</a:t>
                      </a:r>
                      <a:endParaRPr lang="pt-BR" sz="32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3200" u="none" strike="noStrike" dirty="0">
                          <a:effectLst/>
                          <a:latin typeface="Aptos Narrow" panose="020B0004020202020204" pitchFamily="34" charset="0"/>
                        </a:rPr>
                        <a:t>129.516.114,34 </a:t>
                      </a:r>
                      <a:endParaRPr lang="pt-BR" sz="3200" b="1" i="0" u="none" strike="noStrike" dirty="0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3970866"/>
                  </a:ext>
                </a:extLst>
              </a:tr>
            </a:tbl>
          </a:graphicData>
        </a:graphic>
      </p:graphicFrame>
      <p:graphicFrame>
        <p:nvGraphicFramePr>
          <p:cNvPr id="9" name="Espaço Reservado para Conteúdo 8">
            <a:extLst>
              <a:ext uri="{FF2B5EF4-FFF2-40B4-BE49-F238E27FC236}">
                <a16:creationId xmlns:a16="http://schemas.microsoft.com/office/drawing/2014/main" id="{4520E536-13B3-C274-D799-977C1EF983F6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07968558"/>
              </p:ext>
            </p:extLst>
          </p:nvPr>
        </p:nvGraphicFramePr>
        <p:xfrm>
          <a:off x="7987002" y="1690688"/>
          <a:ext cx="3604695" cy="4131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22208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5DEBC9-8BBA-C396-B6F7-233DAC0FC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98" y="365125"/>
            <a:ext cx="10775301" cy="1325563"/>
          </a:xfrm>
        </p:spPr>
        <p:txBody>
          <a:bodyPr>
            <a:normAutofit/>
          </a:bodyPr>
          <a:lstStyle/>
          <a:p>
            <a:r>
              <a:rPr lang="pt-BR" sz="4800" dirty="0">
                <a:latin typeface="Aptos Narrow" panose="020B0004020202020204" pitchFamily="34" charset="0"/>
              </a:rPr>
              <a:t>Recursos desembolsados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7144A77A-D09B-8279-DA04-FADD9D9B05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6430362"/>
              </p:ext>
            </p:extLst>
          </p:nvPr>
        </p:nvGraphicFramePr>
        <p:xfrm>
          <a:off x="578498" y="1492899"/>
          <a:ext cx="10775299" cy="4711958"/>
        </p:xfrm>
        <a:graphic>
          <a:graphicData uri="http://schemas.openxmlformats.org/drawingml/2006/table">
            <a:tbl>
              <a:tblPr firstRow="1" lastRow="1" bandRow="1">
                <a:tableStyleId>{B301B821-A1FF-4177-AEE7-76D212191A09}</a:tableStyleId>
              </a:tblPr>
              <a:tblGrid>
                <a:gridCol w="5896947">
                  <a:extLst>
                    <a:ext uri="{9D8B030D-6E8A-4147-A177-3AD203B41FA5}">
                      <a16:colId xmlns:a16="http://schemas.microsoft.com/office/drawing/2014/main" val="12731257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415963337"/>
                    </a:ext>
                  </a:extLst>
                </a:gridCol>
                <a:gridCol w="2135152">
                  <a:extLst>
                    <a:ext uri="{9D8B030D-6E8A-4147-A177-3AD203B41FA5}">
                      <a16:colId xmlns:a16="http://schemas.microsoft.com/office/drawing/2014/main" val="2747770901"/>
                    </a:ext>
                  </a:extLst>
                </a:gridCol>
              </a:tblGrid>
              <a:tr h="54459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effectLst/>
                          <a:latin typeface="Aptos Narrow" panose="020B0004020202020204" pitchFamily="34" charset="0"/>
                        </a:rPr>
                        <a:t>GRUPOS DE DESPESAS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effectLst/>
                          <a:latin typeface="Aptos Narrow" panose="020B0004020202020204" pitchFamily="34" charset="0"/>
                        </a:rPr>
                        <a:t>VALOR (R$)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20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04762749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2000" u="none" strike="noStrike" dirty="0">
                          <a:effectLst/>
                          <a:latin typeface="Aptos Narrow" panose="020B0004020202020204" pitchFamily="34" charset="0"/>
                        </a:rPr>
                        <a:t>122 - Administração Geral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u="none" strike="noStrike" dirty="0">
                          <a:effectLst/>
                          <a:latin typeface="Aptos Narrow" panose="020B0004020202020204" pitchFamily="34" charset="0"/>
                        </a:rPr>
                        <a:t>13.656.214,89 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2000" b="0" u="none" strike="noStrike" kern="120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10,9%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35115311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2000" u="none" strike="noStrike" dirty="0">
                          <a:effectLst/>
                          <a:latin typeface="Aptos Narrow" panose="020B0004020202020204" pitchFamily="34" charset="0"/>
                        </a:rPr>
                        <a:t>301 - Atenção Básica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29.950.091,15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2000" b="0" u="none" strike="noStrike" kern="120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23,9%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60850276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2000" u="none" strike="noStrike" dirty="0">
                          <a:effectLst/>
                          <a:latin typeface="Aptos Narrow" panose="020B0004020202020204" pitchFamily="34" charset="0"/>
                        </a:rPr>
                        <a:t>302 - Assistência Hospitalar e Ambulatorial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u="none" strike="noStrike" dirty="0">
                          <a:effectLst/>
                          <a:latin typeface="Aptos Narrow" panose="020B0004020202020204" pitchFamily="34" charset="0"/>
                        </a:rPr>
                        <a:t>69.154.871,22                     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2000" b="0" u="none" strike="noStrike" kern="120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55,3%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49765258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2000" u="none" strike="noStrike" dirty="0">
                          <a:effectLst/>
                          <a:latin typeface="Aptos Narrow" panose="020B0004020202020204" pitchFamily="34" charset="0"/>
                        </a:rPr>
                        <a:t>303 - Suporte Profilático e Terapêutico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2.184.947,25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2000" b="0" u="none" strike="noStrike" kern="120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1,7%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69246648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2000" u="none" strike="noStrike" dirty="0">
                          <a:effectLst/>
                          <a:latin typeface="Aptos Narrow" panose="020B0004020202020204" pitchFamily="34" charset="0"/>
                        </a:rPr>
                        <a:t>304 - Vigilância Sanitária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u="none" strike="noStrike" dirty="0">
                          <a:effectLst/>
                          <a:latin typeface="Aptos Narrow" panose="020B0004020202020204" pitchFamily="34" charset="0"/>
                        </a:rPr>
                        <a:t>                         743.971,47 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2000" b="0" u="none" strike="noStrike" kern="120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0,6%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0619641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2000" u="none" strike="noStrike" dirty="0">
                          <a:effectLst/>
                          <a:latin typeface="Aptos Narrow" panose="020B0004020202020204" pitchFamily="34" charset="0"/>
                        </a:rPr>
                        <a:t>305 - Vigilância Epidemiológica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6.739.057,98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2000" b="0" u="none" strike="noStrike" kern="120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5,4%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93705031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2000" u="none" strike="noStrike" dirty="0">
                          <a:effectLst/>
                          <a:latin typeface="Aptos Narrow" panose="020B0004020202020204" pitchFamily="34" charset="0"/>
                        </a:rPr>
                        <a:t>843 - Serviço da Dívida Interna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u="none" strike="noStrike" dirty="0">
                          <a:effectLst/>
                          <a:latin typeface="Aptos Narrow" panose="020B0004020202020204" pitchFamily="34" charset="0"/>
                        </a:rPr>
                        <a:t>                      2.626.925,13 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2000" b="0" u="none" strike="noStrike" kern="120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2,1%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08238419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TOTAL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u="none" strike="noStrike" dirty="0">
                          <a:effectLst/>
                          <a:latin typeface="Aptos Narrow" panose="020B0004020202020204" pitchFamily="34" charset="0"/>
                        </a:rPr>
                        <a:t> 125.056.079,09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2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08419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682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6AC704-D24F-9BC1-C198-64EA1F000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10642600" cy="1325563"/>
          </a:xfrm>
        </p:spPr>
        <p:txBody>
          <a:bodyPr>
            <a:normAutofit/>
          </a:bodyPr>
          <a:lstStyle/>
          <a:p>
            <a:r>
              <a:rPr lang="pt-BR" sz="4800" dirty="0">
                <a:latin typeface="Aptos Narrow" panose="020B0004020202020204" pitchFamily="34" charset="0"/>
              </a:rPr>
              <a:t>DESPESAS POR NATUREZA</a:t>
            </a:r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a16="http://schemas.microsoft.com/office/drawing/2014/main" id="{EF1E9B3D-0AC5-F7BD-1A3C-9EE6C59E98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1012557"/>
              </p:ext>
            </p:extLst>
          </p:nvPr>
        </p:nvGraphicFramePr>
        <p:xfrm>
          <a:off x="711200" y="1690687"/>
          <a:ext cx="10642600" cy="4579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3308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8" name="Rectangle 5127">
            <a:extLst>
              <a:ext uri="{FF2B5EF4-FFF2-40B4-BE49-F238E27FC236}">
                <a16:creationId xmlns:a16="http://schemas.microsoft.com/office/drawing/2014/main" id="{EFC3BF2D-25C6-4594-8B55-8F1185219B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0" name="Rectangle 5129">
            <a:extLst>
              <a:ext uri="{FF2B5EF4-FFF2-40B4-BE49-F238E27FC236}">
                <a16:creationId xmlns:a16="http://schemas.microsoft.com/office/drawing/2014/main" id="{F7A12C12-F8D4-4AC9-84E1-E4F85BFAB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0"/>
            <a:ext cx="4070923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m 5" descr="Uma imagem contendo mesa&#10;&#10;Descrição gerada automaticamente">
            <a:extLst>
              <a:ext uri="{FF2B5EF4-FFF2-40B4-BE49-F238E27FC236}">
                <a16:creationId xmlns:a16="http://schemas.microsoft.com/office/drawing/2014/main" id="{95B1B6EC-F6FC-70AB-781A-37DB98FF99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84631" y="727547"/>
            <a:ext cx="3092569" cy="2319426"/>
          </a:xfrm>
          <a:prstGeom prst="rect">
            <a:avLst/>
          </a:prstGeom>
        </p:spPr>
      </p:pic>
      <p:pic>
        <p:nvPicPr>
          <p:cNvPr id="5123" name="Picture 6" descr="Seis indicadores de performance em uma loja de calçados – Ablac">
            <a:extLst>
              <a:ext uri="{FF2B5EF4-FFF2-40B4-BE49-F238E27FC236}">
                <a16:creationId xmlns:a16="http://schemas.microsoft.com/office/drawing/2014/main" id="{3E40347C-F609-E72F-C210-446BB08A3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4632" y="3952212"/>
            <a:ext cx="3092568" cy="2057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32" name="Group 5131">
            <a:extLst>
              <a:ext uri="{FF2B5EF4-FFF2-40B4-BE49-F238E27FC236}">
                <a16:creationId xmlns:a16="http://schemas.microsoft.com/office/drawing/2014/main" id="{8FD8AD14-0613-481A-BA78-CCA8DD1F3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5133" name="Straight Connector 5132">
              <a:extLst>
                <a:ext uri="{FF2B5EF4-FFF2-40B4-BE49-F238E27FC236}">
                  <a16:creationId xmlns:a16="http://schemas.microsoft.com/office/drawing/2014/main" id="{F36D0C6A-5417-49B9-A556-98633131B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4" name="Straight Connector 5133">
              <a:extLst>
                <a:ext uri="{FF2B5EF4-FFF2-40B4-BE49-F238E27FC236}">
                  <a16:creationId xmlns:a16="http://schemas.microsoft.com/office/drawing/2014/main" id="{08727C4A-D172-4E5A-9D28-9C04CC8298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5" name="Straight Connector 5134">
              <a:extLst>
                <a:ext uri="{FF2B5EF4-FFF2-40B4-BE49-F238E27FC236}">
                  <a16:creationId xmlns:a16="http://schemas.microsoft.com/office/drawing/2014/main" id="{23D19D09-0DC1-4FC2-B1AD-011ED90101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6" name="Straight Connector 5135">
              <a:extLst>
                <a:ext uri="{FF2B5EF4-FFF2-40B4-BE49-F238E27FC236}">
                  <a16:creationId xmlns:a16="http://schemas.microsoft.com/office/drawing/2014/main" id="{E9016FDD-D596-484A-87E8-CC1E7BAD8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7" name="Straight Connector 5136">
              <a:extLst>
                <a:ext uri="{FF2B5EF4-FFF2-40B4-BE49-F238E27FC236}">
                  <a16:creationId xmlns:a16="http://schemas.microsoft.com/office/drawing/2014/main" id="{8D7E80C5-88F9-44F8-A8D1-0F2F223A7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A22A1812-AECB-EE53-5C56-2F615477B084}"/>
              </a:ext>
            </a:extLst>
          </p:cNvPr>
          <p:cNvSpPr/>
          <p:nvPr/>
        </p:nvSpPr>
        <p:spPr>
          <a:xfrm>
            <a:off x="5001208" y="401216"/>
            <a:ext cx="6148874" cy="599958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rgbClr val="002060"/>
                </a:solidFill>
              </a:ln>
            </a:endParaRP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8942E2EF-6981-A620-4526-968E94BB5A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1565694"/>
              </p:ext>
            </p:extLst>
          </p:nvPr>
        </p:nvGraphicFramePr>
        <p:xfrm>
          <a:off x="4348448" y="727547"/>
          <a:ext cx="7358920" cy="5200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AA5BC-3595-096D-3AC1-2F81AC7F5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7024" y="365125"/>
            <a:ext cx="8486775" cy="1325563"/>
          </a:xfrm>
        </p:spPr>
        <p:txBody>
          <a:bodyPr>
            <a:normAutofit/>
          </a:bodyPr>
          <a:lstStyle/>
          <a:p>
            <a:r>
              <a:rPr lang="pt-BR" sz="4400" b="1" dirty="0">
                <a:latin typeface="Aptos Narrow" panose="020B0004020202020204" pitchFamily="34" charset="0"/>
              </a:rPr>
              <a:t>atenção primária à saúde - </a:t>
            </a:r>
            <a:r>
              <a:rPr lang="pt-BR" sz="4400" b="1" dirty="0" err="1">
                <a:latin typeface="Aptos Narrow" panose="020B0004020202020204" pitchFamily="34" charset="0"/>
              </a:rPr>
              <a:t>aps</a:t>
            </a:r>
            <a:endParaRPr lang="pt-BR" sz="4400" b="1" dirty="0">
              <a:latin typeface="Aptos Narrow" panose="020B0004020202020204" pitchFamily="34" charset="0"/>
            </a:endParaRPr>
          </a:p>
        </p:txBody>
      </p:sp>
      <p:pic>
        <p:nvPicPr>
          <p:cNvPr id="14" name="Imagem 13" descr="Logotipo&#10;&#10;Descrição gerada automaticamente">
            <a:extLst>
              <a:ext uri="{FF2B5EF4-FFF2-40B4-BE49-F238E27FC236}">
                <a16:creationId xmlns:a16="http://schemas.microsoft.com/office/drawing/2014/main" id="{ABCC56E2-1E81-E578-5DF7-3D9DE072E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49381" y="365125"/>
            <a:ext cx="2081950" cy="2081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58747ABD-9231-6A27-8DDE-8024C444CC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7117634"/>
              </p:ext>
            </p:extLst>
          </p:nvPr>
        </p:nvGraphicFramePr>
        <p:xfrm>
          <a:off x="2867024" y="1690688"/>
          <a:ext cx="8486775" cy="46410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5213286">
                  <a:extLst>
                    <a:ext uri="{9D8B030D-6E8A-4147-A177-3AD203B41FA5}">
                      <a16:colId xmlns:a16="http://schemas.microsoft.com/office/drawing/2014/main" val="1855833331"/>
                    </a:ext>
                  </a:extLst>
                </a:gridCol>
                <a:gridCol w="3273489">
                  <a:extLst>
                    <a:ext uri="{9D8B030D-6E8A-4147-A177-3AD203B41FA5}">
                      <a16:colId xmlns:a16="http://schemas.microsoft.com/office/drawing/2014/main" val="2561765991"/>
                    </a:ext>
                  </a:extLst>
                </a:gridCol>
              </a:tblGrid>
              <a:tr h="7560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ptos Narrow" panose="020B0004020202020204" pitchFamily="34" charset="0"/>
                        </a:rPr>
                        <a:t>TIPOS DE EQUIPE</a:t>
                      </a:r>
                      <a:endParaRPr lang="pt-BR" sz="28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ptos Narrow" panose="020B0004020202020204" pitchFamily="34" charset="0"/>
                        </a:rPr>
                        <a:t>QUANTIDADE</a:t>
                      </a:r>
                      <a:endParaRPr lang="pt-BR" sz="28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188099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ptos Narrow" panose="020B0004020202020204" pitchFamily="34" charset="0"/>
                        </a:rPr>
                        <a:t>Saúde da Família (eSF)</a:t>
                      </a:r>
                      <a:endParaRPr lang="pt-BR" sz="28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ptos Narrow" panose="020B0004020202020204" pitchFamily="34" charset="0"/>
                        </a:rPr>
                        <a:t>57</a:t>
                      </a:r>
                      <a:endParaRPr lang="pt-BR" sz="28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4768178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ptos Narrow" panose="020B0004020202020204" pitchFamily="34" charset="0"/>
                        </a:rPr>
                        <a:t>Atenção Primária (eAP)</a:t>
                      </a:r>
                      <a:endParaRPr lang="pt-BR" sz="28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ptos Narrow" panose="020B0004020202020204" pitchFamily="34" charset="0"/>
                        </a:rPr>
                        <a:t>10</a:t>
                      </a:r>
                      <a:endParaRPr lang="pt-BR" sz="28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12011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ptos Narrow" panose="020B0004020202020204" pitchFamily="34" charset="0"/>
                        </a:rPr>
                        <a:t>Saúde Bucal (eSB)</a:t>
                      </a:r>
                      <a:endParaRPr lang="pt-BR" sz="28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ptos Narrow" panose="020B0004020202020204" pitchFamily="34" charset="0"/>
                        </a:rPr>
                        <a:t>46</a:t>
                      </a:r>
                      <a:endParaRPr lang="pt-BR" sz="28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8700827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ptos Narrow" panose="020B0004020202020204" pitchFamily="34" charset="0"/>
                        </a:rPr>
                        <a:t>Consultório na Rua (</a:t>
                      </a:r>
                      <a:r>
                        <a:rPr lang="pt-BR" sz="2800" b="0" u="none" strike="noStrike" cap="none" spc="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ptos Narrow" panose="020B0004020202020204" pitchFamily="34" charset="0"/>
                        </a:rPr>
                        <a:t>eCR</a:t>
                      </a:r>
                      <a:r>
                        <a:rPr lang="pt-BR" sz="28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ptos Narrow" panose="020B0004020202020204" pitchFamily="34" charset="0"/>
                        </a:rPr>
                        <a:t>)</a:t>
                      </a:r>
                      <a:endParaRPr lang="pt-BR" sz="28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ptos Narrow" panose="020B0004020202020204" pitchFamily="34" charset="0"/>
                        </a:rPr>
                        <a:t>1</a:t>
                      </a:r>
                      <a:endParaRPr lang="pt-BR" sz="28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572980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ptos Narrow" panose="020B0004020202020204" pitchFamily="34" charset="0"/>
                        </a:rPr>
                        <a:t>Equipes Multiprofissionais (eMulti Ampliada)</a:t>
                      </a:r>
                      <a:endParaRPr lang="pt-BR" sz="28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ptos Narrow" panose="020B0004020202020204" pitchFamily="34" charset="0"/>
                        </a:rPr>
                        <a:t>5</a:t>
                      </a:r>
                      <a:endParaRPr lang="pt-BR" sz="28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782326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F20B3629-90D1-F819-44AC-F426A902E3D2}"/>
              </a:ext>
            </a:extLst>
          </p:cNvPr>
          <p:cNvSpPr txBox="1"/>
          <p:nvPr/>
        </p:nvSpPr>
        <p:spPr>
          <a:xfrm>
            <a:off x="371272" y="4480560"/>
            <a:ext cx="197471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/>
              <a:t>Fonte: DATASUS</a:t>
            </a:r>
            <a:br>
              <a:rPr lang="pt-BR" dirty="0"/>
            </a:br>
            <a:r>
              <a:rPr lang="pt-BR" dirty="0"/>
              <a:t>MS/SISAB</a:t>
            </a:r>
          </a:p>
        </p:txBody>
      </p:sp>
    </p:spTree>
    <p:extLst>
      <p:ext uri="{BB962C8B-B14F-4D97-AF65-F5344CB8AC3E}">
        <p14:creationId xmlns:p14="http://schemas.microsoft.com/office/powerpoint/2010/main" val="3812985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1B73E3-FAD6-6D32-4ABA-3331E7E70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8614" y="365125"/>
            <a:ext cx="8535186" cy="1179195"/>
          </a:xfrm>
        </p:spPr>
        <p:txBody>
          <a:bodyPr>
            <a:normAutofit/>
          </a:bodyPr>
          <a:lstStyle/>
          <a:p>
            <a:r>
              <a:rPr lang="pt-BR" sz="4400" b="1" dirty="0">
                <a:latin typeface="Aptos Narrow" panose="020B0004020202020204" pitchFamily="34" charset="0"/>
              </a:rPr>
              <a:t>Produção Ambulatorial</a:t>
            </a:r>
          </a:p>
        </p:txBody>
      </p:sp>
      <p:graphicFrame>
        <p:nvGraphicFramePr>
          <p:cNvPr id="7" name="Espaço Reservado para Conteúdo 6">
            <a:extLst>
              <a:ext uri="{FF2B5EF4-FFF2-40B4-BE49-F238E27FC236}">
                <a16:creationId xmlns:a16="http://schemas.microsoft.com/office/drawing/2014/main" id="{8102D3BD-6965-56A4-75D7-099DECC01C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7988446"/>
              </p:ext>
            </p:extLst>
          </p:nvPr>
        </p:nvGraphicFramePr>
        <p:xfrm>
          <a:off x="2818614" y="1544320"/>
          <a:ext cx="8535187" cy="4765040"/>
        </p:xfrm>
        <a:graphic>
          <a:graphicData uri="http://schemas.openxmlformats.org/drawingml/2006/table">
            <a:tbl>
              <a:tblPr lastRow="1"/>
              <a:tblGrid>
                <a:gridCol w="5746888">
                  <a:extLst>
                    <a:ext uri="{9D8B030D-6E8A-4147-A177-3AD203B41FA5}">
                      <a16:colId xmlns:a16="http://schemas.microsoft.com/office/drawing/2014/main" val="758869771"/>
                    </a:ext>
                  </a:extLst>
                </a:gridCol>
                <a:gridCol w="1903445">
                  <a:extLst>
                    <a:ext uri="{9D8B030D-6E8A-4147-A177-3AD203B41FA5}">
                      <a16:colId xmlns:a16="http://schemas.microsoft.com/office/drawing/2014/main" val="286756188"/>
                    </a:ext>
                  </a:extLst>
                </a:gridCol>
                <a:gridCol w="884854">
                  <a:extLst>
                    <a:ext uri="{9D8B030D-6E8A-4147-A177-3AD203B41FA5}">
                      <a16:colId xmlns:a16="http://schemas.microsoft.com/office/drawing/2014/main" val="1497058636"/>
                    </a:ext>
                  </a:extLst>
                </a:gridCol>
              </a:tblGrid>
              <a:tr h="5956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GRUPOS DE PROCEDIMENTOS</a:t>
                      </a:r>
                    </a:p>
                  </a:txBody>
                  <a:tcPr marL="7620" marR="7620" marT="22860" marB="2286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QUANTIDADE</a:t>
                      </a:r>
                    </a:p>
                  </a:txBody>
                  <a:tcPr marL="7620" marR="7620" marT="22860" marB="2286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620" marR="7620" marT="22860" marB="22860" anchor="ctr">
                    <a:lnL>
                      <a:noFill/>
                    </a:lnL>
                    <a:lnR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361755"/>
                  </a:ext>
                </a:extLst>
              </a:tr>
              <a:tr h="595630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Ações de promoção e prevenção em saúde</a:t>
                      </a:r>
                    </a:p>
                  </a:txBody>
                  <a:tcPr marL="7620" marR="7620" marT="22860" marB="2286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5.431</a:t>
                      </a:r>
                    </a:p>
                  </a:txBody>
                  <a:tcPr marL="7620" marR="7620" marT="22860" marB="2286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0,74</a:t>
                      </a:r>
                    </a:p>
                  </a:txBody>
                  <a:tcPr marL="7620" marR="7620" marT="22860" marB="22860" anchor="ctr">
                    <a:lnL>
                      <a:noFill/>
                    </a:lnL>
                    <a:lnR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573012"/>
                  </a:ext>
                </a:extLst>
              </a:tr>
              <a:tr h="595630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Procedimentos com finalidade diagnóstica</a:t>
                      </a:r>
                    </a:p>
                  </a:txBody>
                  <a:tcPr marL="7620" marR="7620" marT="22860" marB="2286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336.610</a:t>
                      </a:r>
                    </a:p>
                  </a:txBody>
                  <a:tcPr marL="7620" marR="7620" marT="22860" marB="2286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45,80</a:t>
                      </a:r>
                    </a:p>
                  </a:txBody>
                  <a:tcPr marL="7620" marR="7620" marT="22860" marB="22860" anchor="ctr">
                    <a:lnL>
                      <a:noFill/>
                    </a:lnL>
                    <a:lnR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1140578"/>
                  </a:ext>
                </a:extLst>
              </a:tr>
              <a:tr h="595630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Procedimentos clínicos</a:t>
                      </a:r>
                    </a:p>
                  </a:txBody>
                  <a:tcPr marL="7620" marR="7620" marT="22860" marB="2286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355.506</a:t>
                      </a:r>
                    </a:p>
                  </a:txBody>
                  <a:tcPr marL="7620" marR="7620" marT="22860" marB="2286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48,37</a:t>
                      </a:r>
                    </a:p>
                  </a:txBody>
                  <a:tcPr marL="7620" marR="7620" marT="22860" marB="22860" anchor="ctr">
                    <a:lnL>
                      <a:noFill/>
                    </a:lnL>
                    <a:lnR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309843"/>
                  </a:ext>
                </a:extLst>
              </a:tr>
              <a:tr h="595630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Procedimentos cirúrgicos</a:t>
                      </a:r>
                    </a:p>
                  </a:txBody>
                  <a:tcPr marL="7620" marR="7620" marT="22860" marB="2286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5.029</a:t>
                      </a:r>
                    </a:p>
                  </a:txBody>
                  <a:tcPr marL="7620" marR="7620" marT="22860" marB="2286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0,68</a:t>
                      </a:r>
                    </a:p>
                  </a:txBody>
                  <a:tcPr marL="7620" marR="7620" marT="22860" marB="22860" anchor="ctr">
                    <a:lnL>
                      <a:noFill/>
                    </a:lnL>
                    <a:lnR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7459890"/>
                  </a:ext>
                </a:extLst>
              </a:tr>
              <a:tr h="595630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Órteses, próteses e materiais especiais</a:t>
                      </a:r>
                    </a:p>
                  </a:txBody>
                  <a:tcPr marL="7620" marR="7620" marT="22860" marB="2286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4.781</a:t>
                      </a:r>
                    </a:p>
                  </a:txBody>
                  <a:tcPr marL="7620" marR="7620" marT="22860" marB="2286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0,65</a:t>
                      </a:r>
                    </a:p>
                  </a:txBody>
                  <a:tcPr marL="7620" marR="7620" marT="22860" marB="22860" anchor="ctr">
                    <a:lnL>
                      <a:noFill/>
                    </a:lnL>
                    <a:lnR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7549452"/>
                  </a:ext>
                </a:extLst>
              </a:tr>
              <a:tr h="595630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Ações complementares da atenção à saúde</a:t>
                      </a:r>
                    </a:p>
                  </a:txBody>
                  <a:tcPr marL="7620" marR="7620" marT="22860" marB="2286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27.697</a:t>
                      </a:r>
                    </a:p>
                  </a:txBody>
                  <a:tcPr marL="7620" marR="7620" marT="22860" marB="2286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3,76</a:t>
                      </a:r>
                    </a:p>
                  </a:txBody>
                  <a:tcPr marL="7620" marR="7620" marT="22860" marB="22860" anchor="ctr">
                    <a:lnL>
                      <a:noFill/>
                    </a:lnL>
                    <a:lnR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114799"/>
                  </a:ext>
                </a:extLst>
              </a:tr>
              <a:tr h="5956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620" marR="7620" marT="22860" marB="2286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734.964</a:t>
                      </a:r>
                    </a:p>
                  </a:txBody>
                  <a:tcPr marL="7620" marR="7620" marT="22860" marB="2286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2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22860" marB="22860" anchor="ctr">
                    <a:lnL>
                      <a:noFill/>
                    </a:lnL>
                    <a:lnR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95067"/>
                  </a:ext>
                </a:extLst>
              </a:tr>
            </a:tbl>
          </a:graphicData>
        </a:graphic>
      </p:graphicFrame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38D527BC-69A9-30A6-6D45-B512780540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71272" y="365125"/>
            <a:ext cx="1974715" cy="19747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930194-E0B7-9B8F-E868-8EFD52BE63B9}"/>
              </a:ext>
            </a:extLst>
          </p:cNvPr>
          <p:cNvSpPr txBox="1"/>
          <p:nvPr/>
        </p:nvSpPr>
        <p:spPr>
          <a:xfrm>
            <a:off x="371272" y="4480560"/>
            <a:ext cx="197471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/>
              <a:t>Fonte: DATASUS</a:t>
            </a:r>
            <a:br>
              <a:rPr lang="pt-BR" dirty="0"/>
            </a:br>
            <a:r>
              <a:rPr lang="pt-BR" dirty="0"/>
              <a:t>SIA/SUS</a:t>
            </a:r>
          </a:p>
        </p:txBody>
      </p:sp>
    </p:spTree>
    <p:extLst>
      <p:ext uri="{BB962C8B-B14F-4D97-AF65-F5344CB8AC3E}">
        <p14:creationId xmlns:p14="http://schemas.microsoft.com/office/powerpoint/2010/main" val="1782792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1B73E3-FAD6-6D32-4ABA-3331E7E70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8614" y="365125"/>
            <a:ext cx="8535186" cy="14605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Aptos Narrow" panose="020B0004020202020204" pitchFamily="34" charset="0"/>
              </a:rPr>
              <a:t>Produção Hospitalar</a:t>
            </a:r>
          </a:p>
        </p:txBody>
      </p:sp>
      <p:graphicFrame>
        <p:nvGraphicFramePr>
          <p:cNvPr id="9" name="Tabela 9">
            <a:extLst>
              <a:ext uri="{FF2B5EF4-FFF2-40B4-BE49-F238E27FC236}">
                <a16:creationId xmlns:a16="http://schemas.microsoft.com/office/drawing/2014/main" id="{64D653CB-D9E0-23B9-DAC6-227CD7A430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6159685"/>
              </p:ext>
            </p:extLst>
          </p:nvPr>
        </p:nvGraphicFramePr>
        <p:xfrm>
          <a:off x="2818614" y="1825625"/>
          <a:ext cx="8535185" cy="4000139"/>
        </p:xfrm>
        <a:graphic>
          <a:graphicData uri="http://schemas.openxmlformats.org/drawingml/2006/table">
            <a:tbl>
              <a:tblPr firstRow="1" lastRow="1" bandRow="1">
                <a:tableStyleId>{69012ECD-51FC-41F1-AA8D-1B2483CD663E}</a:tableStyleId>
              </a:tblPr>
              <a:tblGrid>
                <a:gridCol w="1707037">
                  <a:extLst>
                    <a:ext uri="{9D8B030D-6E8A-4147-A177-3AD203B41FA5}">
                      <a16:colId xmlns:a16="http://schemas.microsoft.com/office/drawing/2014/main" val="2516592576"/>
                    </a:ext>
                  </a:extLst>
                </a:gridCol>
                <a:gridCol w="1707037">
                  <a:extLst>
                    <a:ext uri="{9D8B030D-6E8A-4147-A177-3AD203B41FA5}">
                      <a16:colId xmlns:a16="http://schemas.microsoft.com/office/drawing/2014/main" val="1437849407"/>
                    </a:ext>
                  </a:extLst>
                </a:gridCol>
                <a:gridCol w="2015766">
                  <a:extLst>
                    <a:ext uri="{9D8B030D-6E8A-4147-A177-3AD203B41FA5}">
                      <a16:colId xmlns:a16="http://schemas.microsoft.com/office/drawing/2014/main" val="1281696573"/>
                    </a:ext>
                  </a:extLst>
                </a:gridCol>
                <a:gridCol w="1398308">
                  <a:extLst>
                    <a:ext uri="{9D8B030D-6E8A-4147-A177-3AD203B41FA5}">
                      <a16:colId xmlns:a16="http://schemas.microsoft.com/office/drawing/2014/main" val="3997367781"/>
                    </a:ext>
                  </a:extLst>
                </a:gridCol>
                <a:gridCol w="1707037">
                  <a:extLst>
                    <a:ext uri="{9D8B030D-6E8A-4147-A177-3AD203B41FA5}">
                      <a16:colId xmlns:a16="http://schemas.microsoft.com/office/drawing/2014/main" val="2324683142"/>
                    </a:ext>
                  </a:extLst>
                </a:gridCol>
              </a:tblGrid>
              <a:tr h="98144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Tipos de Procedimentos</a:t>
                      </a:r>
                      <a:endParaRPr lang="pt-B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Internações</a:t>
                      </a:r>
                      <a:endParaRPr lang="pt-B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Tempo médio de permanência (dias)</a:t>
                      </a:r>
                      <a:endParaRPr lang="pt-B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Óbitos</a:t>
                      </a:r>
                      <a:endParaRPr lang="pt-B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Taxa de mortalidade</a:t>
                      </a:r>
                      <a:endParaRPr lang="pt-B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141122"/>
                  </a:ext>
                </a:extLst>
              </a:tr>
              <a:tr h="98144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Clínicos</a:t>
                      </a:r>
                      <a:endParaRPr lang="pt-BR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2.639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4,7</a:t>
                      </a:r>
                      <a:endParaRPr lang="pt-BR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814982"/>
                  </a:ext>
                </a:extLst>
              </a:tr>
              <a:tr h="98144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Cirúrgicos</a:t>
                      </a:r>
                      <a:endParaRPr lang="pt-BR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3.563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2,4</a:t>
                      </a:r>
                      <a:endParaRPr lang="pt-BR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0,9</a:t>
                      </a:r>
                      <a:endParaRPr lang="pt-BR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696628"/>
                  </a:ext>
                </a:extLst>
              </a:tr>
              <a:tr h="1055819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u="none" strike="noStrike">
                          <a:solidFill>
                            <a:schemeClr val="tx1"/>
                          </a:solidFill>
                          <a:effectLst/>
                        </a:rPr>
                        <a:t>Totais</a:t>
                      </a:r>
                      <a:endParaRPr lang="pt-BR" sz="24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5.202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96</a:t>
                      </a:r>
                      <a:endParaRPr lang="pt-BR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806749"/>
                  </a:ext>
                </a:extLst>
              </a:tr>
            </a:tbl>
          </a:graphicData>
        </a:graphic>
      </p:graphicFrame>
      <p:pic>
        <p:nvPicPr>
          <p:cNvPr id="4" name="Imagem 3" descr="Uma imagem contendo Interface gráfica do usuário">
            <a:extLst>
              <a:ext uri="{FF2B5EF4-FFF2-40B4-BE49-F238E27FC236}">
                <a16:creationId xmlns:a16="http://schemas.microsoft.com/office/drawing/2014/main" id="{1B3368C0-949B-2A6A-ED50-25E8559A7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31047" y="375005"/>
            <a:ext cx="2058718" cy="20587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594F770-160A-D390-F330-D0CB352312B1}"/>
              </a:ext>
            </a:extLst>
          </p:cNvPr>
          <p:cNvSpPr txBox="1"/>
          <p:nvPr/>
        </p:nvSpPr>
        <p:spPr>
          <a:xfrm>
            <a:off x="371272" y="4480560"/>
            <a:ext cx="197471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/>
              <a:t>Fonte: DATASUS</a:t>
            </a:r>
            <a:br>
              <a:rPr lang="pt-BR" dirty="0"/>
            </a:br>
            <a:r>
              <a:rPr lang="pt-BR" dirty="0"/>
              <a:t>SIH/SUS</a:t>
            </a:r>
          </a:p>
        </p:txBody>
      </p:sp>
    </p:spTree>
    <p:extLst>
      <p:ext uri="{BB962C8B-B14F-4D97-AF65-F5344CB8AC3E}">
        <p14:creationId xmlns:p14="http://schemas.microsoft.com/office/powerpoint/2010/main" val="2085701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E9F8AD66-CC09-4C8D-94EE-932C3785B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E364623-3F66-4AAD-94F8-C053CD4F13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7E37E17-44F9-4E44-8F2F-0E873C68EE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D327A4D-ADCE-482F-9F55-3B64D197AC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600A8AB-CDF2-4E93-92C8-2CCB8230B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F8EE76C-974C-43A5-806B-47687FCB9B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CB67C462-E59B-4144-AD18-57E43BA64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C2D81C2-35F8-6148-2F40-B03C33744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710" y="620721"/>
            <a:ext cx="3518748" cy="188382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 dirty="0">
                <a:latin typeface="Aptos Narrow" panose="020B0004020202020204" pitchFamily="34" charset="0"/>
              </a:rPr>
              <a:t>OBRIGADO</a:t>
            </a:r>
          </a:p>
        </p:txBody>
      </p:sp>
      <p:sp>
        <p:nvSpPr>
          <p:cNvPr id="26" name="Snip Diagonal Corner Rectangle 24">
            <a:extLst>
              <a:ext uri="{FF2B5EF4-FFF2-40B4-BE49-F238E27FC236}">
                <a16:creationId xmlns:a16="http://schemas.microsoft.com/office/drawing/2014/main" id="{4D13A3DE-C04A-4777-9292-EA421D1ED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90" y="620722"/>
            <a:ext cx="6575496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Freeform 20">
            <a:extLst>
              <a:ext uri="{FF2B5EF4-FFF2-40B4-BE49-F238E27FC236}">
                <a16:creationId xmlns:a16="http://schemas.microsoft.com/office/drawing/2014/main" id="{3E2B7BAB-D8D8-407E-ABF9-562FE089E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6716" y="786117"/>
            <a:ext cx="3311118" cy="1859119"/>
          </a:xfrm>
          <a:custGeom>
            <a:avLst/>
            <a:gdLst>
              <a:gd name="connsiteX0" fmla="*/ 534609 w 3311118"/>
              <a:gd name="connsiteY0" fmla="*/ 0 h 1859119"/>
              <a:gd name="connsiteX1" fmla="*/ 3311118 w 3311118"/>
              <a:gd name="connsiteY1" fmla="*/ 0 h 1859119"/>
              <a:gd name="connsiteX2" fmla="*/ 3311118 w 3311118"/>
              <a:gd name="connsiteY2" fmla="*/ 1859119 h 1859119"/>
              <a:gd name="connsiteX3" fmla="*/ 0 w 3311118"/>
              <a:gd name="connsiteY3" fmla="*/ 1859119 h 1859119"/>
              <a:gd name="connsiteX4" fmla="*/ 0 w 3311118"/>
              <a:gd name="connsiteY4" fmla="*/ 534609 h 1859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1118" h="1859119">
                <a:moveTo>
                  <a:pt x="534609" y="0"/>
                </a:moveTo>
                <a:lnTo>
                  <a:pt x="3311118" y="0"/>
                </a:lnTo>
                <a:lnTo>
                  <a:pt x="3311118" y="1859119"/>
                </a:lnTo>
                <a:lnTo>
                  <a:pt x="0" y="1859119"/>
                </a:lnTo>
                <a:lnTo>
                  <a:pt x="0" y="53460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Espaço Reservado para Conteúdo 9" descr="Logotipo">
            <a:extLst>
              <a:ext uri="{FF2B5EF4-FFF2-40B4-BE49-F238E27FC236}">
                <a16:creationId xmlns:a16="http://schemas.microsoft.com/office/drawing/2014/main" id="{700E5B16-4C3A-E54D-259E-C0BE2D3902A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66" b="91406" l="9867" r="89867">
                        <a14:foregroundMark x1="31733" y1="37500" x2="43200" y2="38281"/>
                        <a14:foregroundMark x1="43200" y1="38281" x2="57333" y2="36719"/>
                        <a14:foregroundMark x1="57333" y1="36719" x2="58400" y2="37891"/>
                        <a14:foregroundMark x1="53333" y1="10547" x2="56267" y2="11328"/>
                        <a14:foregroundMark x1="62133" y1="11328" x2="63200" y2="10938"/>
                        <a14:foregroundMark x1="41867" y1="16797" x2="46133" y2="14453"/>
                        <a14:foregroundMark x1="34400" y1="89453" x2="46667" y2="94531"/>
                        <a14:foregroundMark x1="46667" y1="94531" x2="58933" y2="91406"/>
                        <a14:foregroundMark x1="58933" y1="91406" x2="34667" y2="89453"/>
                        <a14:foregroundMark x1="31733" y1="11328" x2="32267" y2="128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634" t="8403" r="24494" b="4627"/>
          <a:stretch/>
        </p:blipFill>
        <p:spPr>
          <a:xfrm>
            <a:off x="1078814" y="2810631"/>
            <a:ext cx="2758743" cy="2931535"/>
          </a:xfrm>
          <a:prstGeom prst="rect">
            <a:avLst/>
          </a:prstGeom>
        </p:spPr>
      </p:pic>
      <p:pic>
        <p:nvPicPr>
          <p:cNvPr id="6" name="Espaço Reservado para Conteúdo 4">
            <a:extLst>
              <a:ext uri="{FF2B5EF4-FFF2-40B4-BE49-F238E27FC236}">
                <a16:creationId xmlns:a16="http://schemas.microsoft.com/office/drawing/2014/main" id="{16A89C99-0026-CE77-54DB-A8F71F5726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3955" t="29988" r="14404" b="29609"/>
          <a:stretch/>
        </p:blipFill>
        <p:spPr>
          <a:xfrm>
            <a:off x="4253580" y="1543730"/>
            <a:ext cx="2790845" cy="1573938"/>
          </a:xfrm>
          <a:prstGeom prst="rect">
            <a:avLst/>
          </a:prstGeom>
        </p:spPr>
      </p:pic>
      <p:sp useBgFill="1">
        <p:nvSpPr>
          <p:cNvPr id="30" name="Freeform 21">
            <a:extLst>
              <a:ext uri="{FF2B5EF4-FFF2-40B4-BE49-F238E27FC236}">
                <a16:creationId xmlns:a16="http://schemas.microsoft.com/office/drawing/2014/main" id="{013887E5-9D8F-4B85-A11D-8760ADB78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3580" y="4052378"/>
            <a:ext cx="2790845" cy="1702145"/>
          </a:xfrm>
          <a:custGeom>
            <a:avLst/>
            <a:gdLst>
              <a:gd name="connsiteX0" fmla="*/ 0 w 2790845"/>
              <a:gd name="connsiteY0" fmla="*/ 0 h 1702145"/>
              <a:gd name="connsiteX1" fmla="*/ 2790845 w 2790845"/>
              <a:gd name="connsiteY1" fmla="*/ 0 h 1702145"/>
              <a:gd name="connsiteX2" fmla="*/ 2790845 w 2790845"/>
              <a:gd name="connsiteY2" fmla="*/ 1167536 h 1702145"/>
              <a:gd name="connsiteX3" fmla="*/ 2256236 w 2790845"/>
              <a:gd name="connsiteY3" fmla="*/ 1702145 h 1702145"/>
              <a:gd name="connsiteX4" fmla="*/ 0 w 2790845"/>
              <a:gd name="connsiteY4" fmla="*/ 1702145 h 1702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0845" h="1702145">
                <a:moveTo>
                  <a:pt x="0" y="0"/>
                </a:moveTo>
                <a:lnTo>
                  <a:pt x="2790845" y="0"/>
                </a:lnTo>
                <a:lnTo>
                  <a:pt x="2790845" y="1167536"/>
                </a:lnTo>
                <a:lnTo>
                  <a:pt x="2256236" y="1702145"/>
                </a:lnTo>
                <a:lnTo>
                  <a:pt x="0" y="170214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15B5366-9EA9-49E4-858D-1BBBA301D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E7DFC48-610D-4AC7-BF94-4BAE86776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A69B914-AEA8-48D6-A643-58EA3412A4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6A0AF1D-2F06-4064-AC56-DEC62AB9D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178D931-0D06-4152-A0B9-118EC6CC6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A0ED45E-F75A-47B6-8EDC-F4205D02AF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6B2EFA4-8ADF-0724-164B-20C58D461C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32710" y="3285067"/>
            <a:ext cx="3872576" cy="22013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</a:rPr>
              <a:t>Contato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saude@pmvc.ba.gov.br</a:t>
            </a:r>
          </a:p>
        </p:txBody>
      </p:sp>
    </p:spTree>
    <p:extLst>
      <p:ext uri="{BB962C8B-B14F-4D97-AF65-F5344CB8AC3E}">
        <p14:creationId xmlns:p14="http://schemas.microsoft.com/office/powerpoint/2010/main" val="2986440405"/>
      </p:ext>
    </p:extLst>
  </p:cSld>
  <p:clrMapOvr>
    <a:masterClrMapping/>
  </p:clrMapOvr>
</p:sld>
</file>

<file path=ppt/theme/theme1.xml><?xml version="1.0" encoding="utf-8"?>
<a:theme xmlns:a="http://schemas.openxmlformats.org/drawingml/2006/main" name="Fatia">
  <a:themeElements>
    <a:clrScheme name="Fatia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Fati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at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531</TotalTime>
  <Words>300</Words>
  <Application>Microsoft Office PowerPoint</Application>
  <PresentationFormat>Widescreen</PresentationFormat>
  <Paragraphs>113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Aptos Narrow</vt:lpstr>
      <vt:lpstr>Arial</vt:lpstr>
      <vt:lpstr>Calibri</vt:lpstr>
      <vt:lpstr>Century Gothic</vt:lpstr>
      <vt:lpstr>Wingdings 3</vt:lpstr>
      <vt:lpstr>Fatia</vt:lpstr>
      <vt:lpstr>RQDA – Relatório Detalhado do Quadrimestre Anterior 2º Quadrimestre 2024 </vt:lpstr>
      <vt:lpstr>RECURSOS RECEBIDOS</vt:lpstr>
      <vt:lpstr>Recursos desembolsados</vt:lpstr>
      <vt:lpstr>DESPESAS POR NATUREZA</vt:lpstr>
      <vt:lpstr>Apresentação do PowerPoint</vt:lpstr>
      <vt:lpstr>atenção primária à saúde - aps</vt:lpstr>
      <vt:lpstr>Produção Ambulatorial</vt:lpstr>
      <vt:lpstr>Produção Hospitalar</vt:lpstr>
      <vt:lpstr>OBRIGADO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ARTES GRAFICAS</dc:creator>
  <cp:lastModifiedBy>Edinael Pardim</cp:lastModifiedBy>
  <cp:revision>40</cp:revision>
  <dcterms:created xsi:type="dcterms:W3CDTF">2022-01-26T19:01:52Z</dcterms:created>
  <dcterms:modified xsi:type="dcterms:W3CDTF">2024-09-26T16:24:34Z</dcterms:modified>
</cp:coreProperties>
</file>